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9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9484D-32DD-4EF3-A440-B3220BE7FAA6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BAE219D-5AFD-45F9-87A7-7EE8B7D897F6}">
      <dgm:prSet/>
      <dgm:spPr/>
      <dgm:t>
        <a:bodyPr/>
        <a:lstStyle/>
        <a:p>
          <a:r>
            <a:rPr lang="fr-CA" b="0" i="0"/>
            <a:t>Présentation de statistiques et faits</a:t>
          </a:r>
          <a:endParaRPr lang="en-US"/>
        </a:p>
      </dgm:t>
    </dgm:pt>
    <dgm:pt modelId="{8833FF80-E353-43FD-A475-813C49AF09BD}" type="parTrans" cxnId="{70D7AB83-51FB-4942-A736-211DDDB761FC}">
      <dgm:prSet/>
      <dgm:spPr/>
      <dgm:t>
        <a:bodyPr/>
        <a:lstStyle/>
        <a:p>
          <a:endParaRPr lang="en-US"/>
        </a:p>
      </dgm:t>
    </dgm:pt>
    <dgm:pt modelId="{E63DC717-B13A-42C9-A6B0-508FEB58A873}" type="sibTrans" cxnId="{70D7AB83-51FB-4942-A736-211DDDB761FC}">
      <dgm:prSet/>
      <dgm:spPr/>
      <dgm:t>
        <a:bodyPr/>
        <a:lstStyle/>
        <a:p>
          <a:endParaRPr lang="en-US"/>
        </a:p>
      </dgm:t>
    </dgm:pt>
    <dgm:pt modelId="{1F55C348-3F0F-4C4D-A911-44FE0B369968}">
      <dgm:prSet/>
      <dgm:spPr/>
      <dgm:t>
        <a:bodyPr/>
        <a:lstStyle/>
        <a:p>
          <a:r>
            <a:rPr lang="fr-CA" b="0" i="0"/>
            <a:t>Mythe ou réalité</a:t>
          </a:r>
          <a:endParaRPr lang="en-US"/>
        </a:p>
      </dgm:t>
    </dgm:pt>
    <dgm:pt modelId="{AE5F75F8-F389-4A67-A9CF-2DEF5ACC0451}" type="parTrans" cxnId="{18BE76C3-9065-4032-A91A-FE616C6DBEDA}">
      <dgm:prSet/>
      <dgm:spPr/>
      <dgm:t>
        <a:bodyPr/>
        <a:lstStyle/>
        <a:p>
          <a:endParaRPr lang="en-US"/>
        </a:p>
      </dgm:t>
    </dgm:pt>
    <dgm:pt modelId="{D9111A23-D771-49D0-A147-962E00D1A5EA}" type="sibTrans" cxnId="{18BE76C3-9065-4032-A91A-FE616C6DBEDA}">
      <dgm:prSet/>
      <dgm:spPr/>
      <dgm:t>
        <a:bodyPr/>
        <a:lstStyle/>
        <a:p>
          <a:endParaRPr lang="en-US"/>
        </a:p>
      </dgm:t>
    </dgm:pt>
    <dgm:pt modelId="{AA42732E-B6BD-4D51-BAF1-4EFDD48F12AD}">
      <dgm:prSet/>
      <dgm:spPr/>
      <dgm:t>
        <a:bodyPr/>
        <a:lstStyle/>
        <a:p>
          <a:r>
            <a:rPr lang="fr-CA" b="0" i="0"/>
            <a:t>Comprendre pour mieux intervenir</a:t>
          </a:r>
          <a:endParaRPr lang="en-US"/>
        </a:p>
      </dgm:t>
    </dgm:pt>
    <dgm:pt modelId="{A8ADD776-5DCE-4D8A-85B1-7B8998576B19}" type="parTrans" cxnId="{A367095F-FB79-4AD7-87CD-38EA663DB1E6}">
      <dgm:prSet/>
      <dgm:spPr/>
      <dgm:t>
        <a:bodyPr/>
        <a:lstStyle/>
        <a:p>
          <a:endParaRPr lang="en-US"/>
        </a:p>
      </dgm:t>
    </dgm:pt>
    <dgm:pt modelId="{F4E94CFD-858C-447F-9D9E-3EF6F975EA67}" type="sibTrans" cxnId="{A367095F-FB79-4AD7-87CD-38EA663DB1E6}">
      <dgm:prSet/>
      <dgm:spPr/>
      <dgm:t>
        <a:bodyPr/>
        <a:lstStyle/>
        <a:p>
          <a:endParaRPr lang="en-US"/>
        </a:p>
      </dgm:t>
    </dgm:pt>
    <dgm:pt modelId="{33932D61-6343-413F-B454-C9EC63D99E4B}">
      <dgm:prSet/>
      <dgm:spPr/>
      <dgm:t>
        <a:bodyPr/>
        <a:lstStyle/>
        <a:p>
          <a:r>
            <a:rPr lang="fr-CA" b="0" i="0"/>
            <a:t>Les principaux dangers qui guettent les </a:t>
          </a:r>
          <a:r>
            <a:rPr lang="fr-CA"/>
            <a:t>jeunes</a:t>
          </a:r>
          <a:r>
            <a:rPr lang="fr-CA" b="0" i="0"/>
            <a:t> sur le média sociaux</a:t>
          </a:r>
          <a:endParaRPr lang="en-US"/>
        </a:p>
      </dgm:t>
    </dgm:pt>
    <dgm:pt modelId="{8A96EC8A-469B-49BA-8C75-358867079816}" type="parTrans" cxnId="{D6320A6B-9884-4A5C-82E9-B7AF4A361387}">
      <dgm:prSet/>
      <dgm:spPr/>
      <dgm:t>
        <a:bodyPr/>
        <a:lstStyle/>
        <a:p>
          <a:endParaRPr lang="en-US"/>
        </a:p>
      </dgm:t>
    </dgm:pt>
    <dgm:pt modelId="{A5843BC2-7A7F-40CF-9368-788D781F503C}" type="sibTrans" cxnId="{D6320A6B-9884-4A5C-82E9-B7AF4A361387}">
      <dgm:prSet/>
      <dgm:spPr/>
      <dgm:t>
        <a:bodyPr/>
        <a:lstStyle/>
        <a:p>
          <a:endParaRPr lang="en-US"/>
        </a:p>
      </dgm:t>
    </dgm:pt>
    <dgm:pt modelId="{70F98889-A6EA-4EEE-B951-EFE792CD541F}">
      <dgm:prSet/>
      <dgm:spPr/>
      <dgm:t>
        <a:bodyPr/>
        <a:lstStyle/>
        <a:p>
          <a:r>
            <a:rPr lang="fr-CA" b="0" i="0"/>
            <a:t>Les effets de médias sociaux sur la santé mentale </a:t>
          </a:r>
          <a:endParaRPr lang="en-US"/>
        </a:p>
      </dgm:t>
    </dgm:pt>
    <dgm:pt modelId="{8DFEDC85-46F8-4936-AC20-632A6F930194}" type="parTrans" cxnId="{B8089A39-31C7-43AA-849B-A10B95CDC923}">
      <dgm:prSet/>
      <dgm:spPr/>
      <dgm:t>
        <a:bodyPr/>
        <a:lstStyle/>
        <a:p>
          <a:endParaRPr lang="en-US"/>
        </a:p>
      </dgm:t>
    </dgm:pt>
    <dgm:pt modelId="{179ADE4F-BC17-4F74-8FE6-7E1B5E1101D1}" type="sibTrans" cxnId="{B8089A39-31C7-43AA-849B-A10B95CDC923}">
      <dgm:prSet/>
      <dgm:spPr/>
      <dgm:t>
        <a:bodyPr/>
        <a:lstStyle/>
        <a:p>
          <a:endParaRPr lang="en-US"/>
        </a:p>
      </dgm:t>
    </dgm:pt>
    <dgm:pt modelId="{A4BDE246-1F4E-40D3-8987-4092F84B1C24}">
      <dgm:prSet/>
      <dgm:spPr/>
      <dgm:t>
        <a:bodyPr/>
        <a:lstStyle/>
        <a:p>
          <a:r>
            <a:rPr lang="fr-CA" b="0" i="0"/>
            <a:t>Stratégies pour les parents.</a:t>
          </a:r>
          <a:endParaRPr lang="en-US"/>
        </a:p>
      </dgm:t>
    </dgm:pt>
    <dgm:pt modelId="{18C38521-6E64-432C-ADBE-976476DC2DF5}" type="parTrans" cxnId="{8519A5A1-FD36-4A52-8377-F21ACB8B2123}">
      <dgm:prSet/>
      <dgm:spPr/>
      <dgm:t>
        <a:bodyPr/>
        <a:lstStyle/>
        <a:p>
          <a:endParaRPr lang="en-US"/>
        </a:p>
      </dgm:t>
    </dgm:pt>
    <dgm:pt modelId="{99E77160-810F-403D-80F1-A9D83FEC8D87}" type="sibTrans" cxnId="{8519A5A1-FD36-4A52-8377-F21ACB8B2123}">
      <dgm:prSet/>
      <dgm:spPr/>
      <dgm:t>
        <a:bodyPr/>
        <a:lstStyle/>
        <a:p>
          <a:endParaRPr lang="en-US"/>
        </a:p>
      </dgm:t>
    </dgm:pt>
    <dgm:pt modelId="{51DEC352-0BEE-4D57-8DDA-36EC72E0B3FF}" type="pres">
      <dgm:prSet presAssocID="{7349484D-32DD-4EF3-A440-B3220BE7FAA6}" presName="linear" presStyleCnt="0">
        <dgm:presLayoutVars>
          <dgm:animLvl val="lvl"/>
          <dgm:resizeHandles val="exact"/>
        </dgm:presLayoutVars>
      </dgm:prSet>
      <dgm:spPr/>
    </dgm:pt>
    <dgm:pt modelId="{E449B7E6-9CC1-46F1-A9A6-8C824B9A1358}" type="pres">
      <dgm:prSet presAssocID="{3BAE219D-5AFD-45F9-87A7-7EE8B7D897F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CEFAAF5-4C13-4C9C-A2EC-6A7542E6C420}" type="pres">
      <dgm:prSet presAssocID="{E63DC717-B13A-42C9-A6B0-508FEB58A873}" presName="spacer" presStyleCnt="0"/>
      <dgm:spPr/>
    </dgm:pt>
    <dgm:pt modelId="{F1C3490B-51F0-480B-96D1-39D8163794AA}" type="pres">
      <dgm:prSet presAssocID="{1F55C348-3F0F-4C4D-A911-44FE0B36996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17C44B0A-8709-485B-86E8-F9E338D2BEBD}" type="pres">
      <dgm:prSet presAssocID="{D9111A23-D771-49D0-A147-962E00D1A5EA}" presName="spacer" presStyleCnt="0"/>
      <dgm:spPr/>
    </dgm:pt>
    <dgm:pt modelId="{288FA295-0342-4D9E-91D2-12714F5E99F8}" type="pres">
      <dgm:prSet presAssocID="{AA42732E-B6BD-4D51-BAF1-4EFDD48F12A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1624DC6-93FA-4E45-99EA-2D6CBDB05181}" type="pres">
      <dgm:prSet presAssocID="{F4E94CFD-858C-447F-9D9E-3EF6F975EA67}" presName="spacer" presStyleCnt="0"/>
      <dgm:spPr/>
    </dgm:pt>
    <dgm:pt modelId="{72AACA2E-2943-43A8-ADE3-15D2A5A09307}" type="pres">
      <dgm:prSet presAssocID="{33932D61-6343-413F-B454-C9EC63D99E4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6F4B29E-B6E0-4651-8BF8-A604393F003F}" type="pres">
      <dgm:prSet presAssocID="{A5843BC2-7A7F-40CF-9368-788D781F503C}" presName="spacer" presStyleCnt="0"/>
      <dgm:spPr/>
    </dgm:pt>
    <dgm:pt modelId="{3660AD40-14D6-4180-ABA8-5352877AA7AB}" type="pres">
      <dgm:prSet presAssocID="{70F98889-A6EA-4EEE-B951-EFE792CD541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C950DAB-C70C-4439-83AA-FC0349A81096}" type="pres">
      <dgm:prSet presAssocID="{179ADE4F-BC17-4F74-8FE6-7E1B5E1101D1}" presName="spacer" presStyleCnt="0"/>
      <dgm:spPr/>
    </dgm:pt>
    <dgm:pt modelId="{4E59204F-CC08-44C3-89B1-AACC4EFDF8B7}" type="pres">
      <dgm:prSet presAssocID="{A4BDE246-1F4E-40D3-8987-4092F84B1C2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8089A39-31C7-43AA-849B-A10B95CDC923}" srcId="{7349484D-32DD-4EF3-A440-B3220BE7FAA6}" destId="{70F98889-A6EA-4EEE-B951-EFE792CD541F}" srcOrd="4" destOrd="0" parTransId="{8DFEDC85-46F8-4936-AC20-632A6F930194}" sibTransId="{179ADE4F-BC17-4F74-8FE6-7E1B5E1101D1}"/>
    <dgm:cxn modelId="{A367095F-FB79-4AD7-87CD-38EA663DB1E6}" srcId="{7349484D-32DD-4EF3-A440-B3220BE7FAA6}" destId="{AA42732E-B6BD-4D51-BAF1-4EFDD48F12AD}" srcOrd="2" destOrd="0" parTransId="{A8ADD776-5DCE-4D8A-85B1-7B8998576B19}" sibTransId="{F4E94CFD-858C-447F-9D9E-3EF6F975EA67}"/>
    <dgm:cxn modelId="{B78FA749-5E1A-4EEC-8979-A118D08ECBB8}" type="presOf" srcId="{70F98889-A6EA-4EEE-B951-EFE792CD541F}" destId="{3660AD40-14D6-4180-ABA8-5352877AA7AB}" srcOrd="0" destOrd="0" presId="urn:microsoft.com/office/officeart/2005/8/layout/vList2"/>
    <dgm:cxn modelId="{D6320A6B-9884-4A5C-82E9-B7AF4A361387}" srcId="{7349484D-32DD-4EF3-A440-B3220BE7FAA6}" destId="{33932D61-6343-413F-B454-C9EC63D99E4B}" srcOrd="3" destOrd="0" parTransId="{8A96EC8A-469B-49BA-8C75-358867079816}" sibTransId="{A5843BC2-7A7F-40CF-9368-788D781F503C}"/>
    <dgm:cxn modelId="{C90BBE73-228C-441D-8869-13F5998916DB}" type="presOf" srcId="{A4BDE246-1F4E-40D3-8987-4092F84B1C24}" destId="{4E59204F-CC08-44C3-89B1-AACC4EFDF8B7}" srcOrd="0" destOrd="0" presId="urn:microsoft.com/office/officeart/2005/8/layout/vList2"/>
    <dgm:cxn modelId="{90DCE081-952F-4E7F-AE19-B016EC462760}" type="presOf" srcId="{1F55C348-3F0F-4C4D-A911-44FE0B369968}" destId="{F1C3490B-51F0-480B-96D1-39D8163794AA}" srcOrd="0" destOrd="0" presId="urn:microsoft.com/office/officeart/2005/8/layout/vList2"/>
    <dgm:cxn modelId="{70D7AB83-51FB-4942-A736-211DDDB761FC}" srcId="{7349484D-32DD-4EF3-A440-B3220BE7FAA6}" destId="{3BAE219D-5AFD-45F9-87A7-7EE8B7D897F6}" srcOrd="0" destOrd="0" parTransId="{8833FF80-E353-43FD-A475-813C49AF09BD}" sibTransId="{E63DC717-B13A-42C9-A6B0-508FEB58A873}"/>
    <dgm:cxn modelId="{39FAAA8F-0535-49D3-A8D2-DC6192CF73D2}" type="presOf" srcId="{3BAE219D-5AFD-45F9-87A7-7EE8B7D897F6}" destId="{E449B7E6-9CC1-46F1-A9A6-8C824B9A1358}" srcOrd="0" destOrd="0" presId="urn:microsoft.com/office/officeart/2005/8/layout/vList2"/>
    <dgm:cxn modelId="{8519A5A1-FD36-4A52-8377-F21ACB8B2123}" srcId="{7349484D-32DD-4EF3-A440-B3220BE7FAA6}" destId="{A4BDE246-1F4E-40D3-8987-4092F84B1C24}" srcOrd="5" destOrd="0" parTransId="{18C38521-6E64-432C-ADBE-976476DC2DF5}" sibTransId="{99E77160-810F-403D-80F1-A9D83FEC8D87}"/>
    <dgm:cxn modelId="{18BE76C3-9065-4032-A91A-FE616C6DBEDA}" srcId="{7349484D-32DD-4EF3-A440-B3220BE7FAA6}" destId="{1F55C348-3F0F-4C4D-A911-44FE0B369968}" srcOrd="1" destOrd="0" parTransId="{AE5F75F8-F389-4A67-A9CF-2DEF5ACC0451}" sibTransId="{D9111A23-D771-49D0-A147-962E00D1A5EA}"/>
    <dgm:cxn modelId="{47D2FCE9-9D66-4782-BB56-2050A6101E69}" type="presOf" srcId="{AA42732E-B6BD-4D51-BAF1-4EFDD48F12AD}" destId="{288FA295-0342-4D9E-91D2-12714F5E99F8}" srcOrd="0" destOrd="0" presId="urn:microsoft.com/office/officeart/2005/8/layout/vList2"/>
    <dgm:cxn modelId="{559081F7-14FB-4F78-BFF2-D2C97F8387C2}" type="presOf" srcId="{7349484D-32DD-4EF3-A440-B3220BE7FAA6}" destId="{51DEC352-0BEE-4D57-8DDA-36EC72E0B3FF}" srcOrd="0" destOrd="0" presId="urn:microsoft.com/office/officeart/2005/8/layout/vList2"/>
    <dgm:cxn modelId="{DA303DF8-1836-4FEC-9293-1921D4824587}" type="presOf" srcId="{33932D61-6343-413F-B454-C9EC63D99E4B}" destId="{72AACA2E-2943-43A8-ADE3-15D2A5A09307}" srcOrd="0" destOrd="0" presId="urn:microsoft.com/office/officeart/2005/8/layout/vList2"/>
    <dgm:cxn modelId="{19B99836-3808-4744-A852-35ADD4055879}" type="presParOf" srcId="{51DEC352-0BEE-4D57-8DDA-36EC72E0B3FF}" destId="{E449B7E6-9CC1-46F1-A9A6-8C824B9A1358}" srcOrd="0" destOrd="0" presId="urn:microsoft.com/office/officeart/2005/8/layout/vList2"/>
    <dgm:cxn modelId="{B2F76760-BE1D-4B20-AD7E-79FEFB00232F}" type="presParOf" srcId="{51DEC352-0BEE-4D57-8DDA-36EC72E0B3FF}" destId="{8CEFAAF5-4C13-4C9C-A2EC-6A7542E6C420}" srcOrd="1" destOrd="0" presId="urn:microsoft.com/office/officeart/2005/8/layout/vList2"/>
    <dgm:cxn modelId="{5DA68E88-E60C-4438-9DBE-2E4598B796A5}" type="presParOf" srcId="{51DEC352-0BEE-4D57-8DDA-36EC72E0B3FF}" destId="{F1C3490B-51F0-480B-96D1-39D8163794AA}" srcOrd="2" destOrd="0" presId="urn:microsoft.com/office/officeart/2005/8/layout/vList2"/>
    <dgm:cxn modelId="{A21934D7-F9E4-496A-B997-57C2D4DBFF86}" type="presParOf" srcId="{51DEC352-0BEE-4D57-8DDA-36EC72E0B3FF}" destId="{17C44B0A-8709-485B-86E8-F9E338D2BEBD}" srcOrd="3" destOrd="0" presId="urn:microsoft.com/office/officeart/2005/8/layout/vList2"/>
    <dgm:cxn modelId="{0A9E4E0F-7B8F-40B0-90E5-7334417D5E0F}" type="presParOf" srcId="{51DEC352-0BEE-4D57-8DDA-36EC72E0B3FF}" destId="{288FA295-0342-4D9E-91D2-12714F5E99F8}" srcOrd="4" destOrd="0" presId="urn:microsoft.com/office/officeart/2005/8/layout/vList2"/>
    <dgm:cxn modelId="{A7EF38B7-0B13-4EF6-92D7-7E1D02CF6EAB}" type="presParOf" srcId="{51DEC352-0BEE-4D57-8DDA-36EC72E0B3FF}" destId="{B1624DC6-93FA-4E45-99EA-2D6CBDB05181}" srcOrd="5" destOrd="0" presId="urn:microsoft.com/office/officeart/2005/8/layout/vList2"/>
    <dgm:cxn modelId="{D7D4537D-D775-4034-8AA1-3FAF067DAE00}" type="presParOf" srcId="{51DEC352-0BEE-4D57-8DDA-36EC72E0B3FF}" destId="{72AACA2E-2943-43A8-ADE3-15D2A5A09307}" srcOrd="6" destOrd="0" presId="urn:microsoft.com/office/officeart/2005/8/layout/vList2"/>
    <dgm:cxn modelId="{0FF2EE2F-D2C4-4D2F-8389-4043D56F14A5}" type="presParOf" srcId="{51DEC352-0BEE-4D57-8DDA-36EC72E0B3FF}" destId="{A6F4B29E-B6E0-4651-8BF8-A604393F003F}" srcOrd="7" destOrd="0" presId="urn:microsoft.com/office/officeart/2005/8/layout/vList2"/>
    <dgm:cxn modelId="{C98516F6-0B8B-46E7-A4D0-641A5C18546D}" type="presParOf" srcId="{51DEC352-0BEE-4D57-8DDA-36EC72E0B3FF}" destId="{3660AD40-14D6-4180-ABA8-5352877AA7AB}" srcOrd="8" destOrd="0" presId="urn:microsoft.com/office/officeart/2005/8/layout/vList2"/>
    <dgm:cxn modelId="{D4CEE42E-6C0F-4B65-BEA3-0D51144C3313}" type="presParOf" srcId="{51DEC352-0BEE-4D57-8DDA-36EC72E0B3FF}" destId="{FC950DAB-C70C-4439-83AA-FC0349A81096}" srcOrd="9" destOrd="0" presId="urn:microsoft.com/office/officeart/2005/8/layout/vList2"/>
    <dgm:cxn modelId="{83E611DD-964B-481C-BE08-93064A59075B}" type="presParOf" srcId="{51DEC352-0BEE-4D57-8DDA-36EC72E0B3FF}" destId="{4E59204F-CC08-44C3-89B1-AACC4EFDF8B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2F990-F915-40C7-8146-88CD940C334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93D558-CD6C-4615-B804-325D4ADB3AB9}">
      <dgm:prSet/>
      <dgm:spPr/>
      <dgm:t>
        <a:bodyPr/>
        <a:lstStyle/>
        <a:p>
          <a:r>
            <a:rPr lang="fr-CA" b="0" i="0" dirty="0"/>
            <a:t>59 % des  adolescents sont connectés à l’ internet pour consulter les médias sociaux, dont 72 % sont sur Instagram, 62% sur TikTok et 58% sur YouTube ( National Library of Médicine 2021)</a:t>
          </a:r>
          <a:endParaRPr lang="en-US" dirty="0"/>
        </a:p>
      </dgm:t>
    </dgm:pt>
    <dgm:pt modelId="{77A82228-F34B-4543-81B9-E8EA3F00C36F}" type="parTrans" cxnId="{FC2A0272-323E-45AF-9F9E-562C12B7F2D2}">
      <dgm:prSet/>
      <dgm:spPr/>
      <dgm:t>
        <a:bodyPr/>
        <a:lstStyle/>
        <a:p>
          <a:endParaRPr lang="en-US"/>
        </a:p>
      </dgm:t>
    </dgm:pt>
    <dgm:pt modelId="{0C77C621-5755-4D2A-9D86-68B0112A6D5E}" type="sibTrans" cxnId="{FC2A0272-323E-45AF-9F9E-562C12B7F2D2}">
      <dgm:prSet/>
      <dgm:spPr/>
      <dgm:t>
        <a:bodyPr/>
        <a:lstStyle/>
        <a:p>
          <a:endParaRPr lang="en-US"/>
        </a:p>
      </dgm:t>
    </dgm:pt>
    <dgm:pt modelId="{8577E0E8-F653-421F-ACFB-A75E3CDDEA3F}">
      <dgm:prSet/>
      <dgm:spPr/>
      <dgm:t>
        <a:bodyPr/>
        <a:lstStyle/>
        <a:p>
          <a:r>
            <a:rPr lang="fr-CA" b="0" i="0"/>
            <a:t>Plusieurs études font un rapprochement entre l’ exposition précoce à la télévision et de moins bonnes fonctions exécutives comme la mémoire de travail et la capacité à s’ organiser, un engagement moindre en classe et davantage de difficultés en mathématiques ( Sheri Madigan, 2019)</a:t>
          </a:r>
          <a:endParaRPr lang="en-US"/>
        </a:p>
      </dgm:t>
    </dgm:pt>
    <dgm:pt modelId="{84016C54-5449-4A3D-9B2C-D1ABACCD35B3}" type="parTrans" cxnId="{CAD5C446-B6BB-4CF3-95C3-BB6C36F6EC1E}">
      <dgm:prSet/>
      <dgm:spPr/>
      <dgm:t>
        <a:bodyPr/>
        <a:lstStyle/>
        <a:p>
          <a:endParaRPr lang="en-US"/>
        </a:p>
      </dgm:t>
    </dgm:pt>
    <dgm:pt modelId="{4565DF58-836F-4949-A0FD-A8CBD5A5BF12}" type="sibTrans" cxnId="{CAD5C446-B6BB-4CF3-95C3-BB6C36F6EC1E}">
      <dgm:prSet/>
      <dgm:spPr/>
      <dgm:t>
        <a:bodyPr/>
        <a:lstStyle/>
        <a:p>
          <a:endParaRPr lang="en-US"/>
        </a:p>
      </dgm:t>
    </dgm:pt>
    <dgm:pt modelId="{0B69F441-4E4A-4FAE-93E6-17C0A7BDEBA1}">
      <dgm:prSet/>
      <dgm:spPr/>
      <dgm:t>
        <a:bodyPr/>
        <a:lstStyle/>
        <a:p>
          <a:r>
            <a:rPr lang="fr-CA" b="0" i="0"/>
            <a:t>D’ après un sondage canadien, 43% des élèves de la quatrième à la onzième année ont pris contact en ligne avec des personnes qu’ ils ne connaissaient pas hors-ligne, et 29 % ont affiché leurs coordonnées. ( Société Canadienne de pédiatrie 2019).</a:t>
          </a:r>
          <a:endParaRPr lang="en-US"/>
        </a:p>
      </dgm:t>
    </dgm:pt>
    <dgm:pt modelId="{4D545555-A64F-4881-957C-F27205B6FB9F}" type="parTrans" cxnId="{ECA8EE01-26C4-468B-97BB-8C3A11D44E5F}">
      <dgm:prSet/>
      <dgm:spPr/>
      <dgm:t>
        <a:bodyPr/>
        <a:lstStyle/>
        <a:p>
          <a:endParaRPr lang="en-US"/>
        </a:p>
      </dgm:t>
    </dgm:pt>
    <dgm:pt modelId="{8A1D49C3-2B74-4B76-A5FA-0707B20784E4}" type="sibTrans" cxnId="{ECA8EE01-26C4-468B-97BB-8C3A11D44E5F}">
      <dgm:prSet/>
      <dgm:spPr/>
      <dgm:t>
        <a:bodyPr/>
        <a:lstStyle/>
        <a:p>
          <a:endParaRPr lang="en-US"/>
        </a:p>
      </dgm:t>
    </dgm:pt>
    <dgm:pt modelId="{52CF33AC-CDE9-44CF-92FA-CB948C22BC84}">
      <dgm:prSet/>
      <dgm:spPr/>
      <dgm:t>
        <a:bodyPr/>
        <a:lstStyle/>
        <a:p>
          <a:r>
            <a:rPr lang="fr-CA"/>
            <a:t>Une étude menée auprès de 3000 adolescents de 15-16ans a révèle que l’ utilisation intensive des médias électroniques était liée à des symptômes d’ inattention et d’hyperactivité</a:t>
          </a:r>
          <a:endParaRPr lang="en-US"/>
        </a:p>
      </dgm:t>
    </dgm:pt>
    <dgm:pt modelId="{0FDAEE23-463F-4F6C-9BAE-B66234976687}" type="parTrans" cxnId="{B207D9B6-A3E3-46C1-8162-788439B31335}">
      <dgm:prSet/>
      <dgm:spPr/>
      <dgm:t>
        <a:bodyPr/>
        <a:lstStyle/>
        <a:p>
          <a:endParaRPr lang="en-US"/>
        </a:p>
      </dgm:t>
    </dgm:pt>
    <dgm:pt modelId="{948CF7B9-BF6C-4AF7-ABF9-D4DD790A1CF1}" type="sibTrans" cxnId="{B207D9B6-A3E3-46C1-8162-788439B31335}">
      <dgm:prSet/>
      <dgm:spPr/>
      <dgm:t>
        <a:bodyPr/>
        <a:lstStyle/>
        <a:p>
          <a:endParaRPr lang="en-US"/>
        </a:p>
      </dgm:t>
    </dgm:pt>
    <dgm:pt modelId="{06200A8E-5514-4240-BAB7-C68B90EFC7BB}" type="pres">
      <dgm:prSet presAssocID="{F632F990-F915-40C7-8146-88CD940C334B}" presName="outerComposite" presStyleCnt="0">
        <dgm:presLayoutVars>
          <dgm:chMax val="5"/>
          <dgm:dir/>
          <dgm:resizeHandles val="exact"/>
        </dgm:presLayoutVars>
      </dgm:prSet>
      <dgm:spPr/>
    </dgm:pt>
    <dgm:pt modelId="{52249087-8860-4080-B726-3E56C3B70F95}" type="pres">
      <dgm:prSet presAssocID="{F632F990-F915-40C7-8146-88CD940C334B}" presName="dummyMaxCanvas" presStyleCnt="0">
        <dgm:presLayoutVars/>
      </dgm:prSet>
      <dgm:spPr/>
    </dgm:pt>
    <dgm:pt modelId="{BD6D0111-2145-45C3-BE6F-BF5A1772C12F}" type="pres">
      <dgm:prSet presAssocID="{F632F990-F915-40C7-8146-88CD940C334B}" presName="FourNodes_1" presStyleLbl="node1" presStyleIdx="0" presStyleCnt="4">
        <dgm:presLayoutVars>
          <dgm:bulletEnabled val="1"/>
        </dgm:presLayoutVars>
      </dgm:prSet>
      <dgm:spPr/>
    </dgm:pt>
    <dgm:pt modelId="{236F0A41-5951-449C-9780-1CA253030D8D}" type="pres">
      <dgm:prSet presAssocID="{F632F990-F915-40C7-8146-88CD940C334B}" presName="FourNodes_2" presStyleLbl="node1" presStyleIdx="1" presStyleCnt="4">
        <dgm:presLayoutVars>
          <dgm:bulletEnabled val="1"/>
        </dgm:presLayoutVars>
      </dgm:prSet>
      <dgm:spPr/>
    </dgm:pt>
    <dgm:pt modelId="{52106813-7FE1-472E-969C-1A356E3ACC5F}" type="pres">
      <dgm:prSet presAssocID="{F632F990-F915-40C7-8146-88CD940C334B}" presName="FourNodes_3" presStyleLbl="node1" presStyleIdx="2" presStyleCnt="4">
        <dgm:presLayoutVars>
          <dgm:bulletEnabled val="1"/>
        </dgm:presLayoutVars>
      </dgm:prSet>
      <dgm:spPr/>
    </dgm:pt>
    <dgm:pt modelId="{CB40B66D-3BF3-4D86-8D40-441E603079C6}" type="pres">
      <dgm:prSet presAssocID="{F632F990-F915-40C7-8146-88CD940C334B}" presName="FourNodes_4" presStyleLbl="node1" presStyleIdx="3" presStyleCnt="4">
        <dgm:presLayoutVars>
          <dgm:bulletEnabled val="1"/>
        </dgm:presLayoutVars>
      </dgm:prSet>
      <dgm:spPr/>
    </dgm:pt>
    <dgm:pt modelId="{DDA90959-BC4A-46E7-AF46-9266071E9CC1}" type="pres">
      <dgm:prSet presAssocID="{F632F990-F915-40C7-8146-88CD940C334B}" presName="FourConn_1-2" presStyleLbl="fgAccFollowNode1" presStyleIdx="0" presStyleCnt="3">
        <dgm:presLayoutVars>
          <dgm:bulletEnabled val="1"/>
        </dgm:presLayoutVars>
      </dgm:prSet>
      <dgm:spPr/>
    </dgm:pt>
    <dgm:pt modelId="{35A7A95C-79CA-4640-9CDF-ABD9063C985C}" type="pres">
      <dgm:prSet presAssocID="{F632F990-F915-40C7-8146-88CD940C334B}" presName="FourConn_2-3" presStyleLbl="fgAccFollowNode1" presStyleIdx="1" presStyleCnt="3">
        <dgm:presLayoutVars>
          <dgm:bulletEnabled val="1"/>
        </dgm:presLayoutVars>
      </dgm:prSet>
      <dgm:spPr/>
    </dgm:pt>
    <dgm:pt modelId="{E0299CBC-5EE7-42E0-86F3-744A3FE8136B}" type="pres">
      <dgm:prSet presAssocID="{F632F990-F915-40C7-8146-88CD940C334B}" presName="FourConn_3-4" presStyleLbl="fgAccFollowNode1" presStyleIdx="2" presStyleCnt="3">
        <dgm:presLayoutVars>
          <dgm:bulletEnabled val="1"/>
        </dgm:presLayoutVars>
      </dgm:prSet>
      <dgm:spPr/>
    </dgm:pt>
    <dgm:pt modelId="{794B7F02-0A9A-4381-BAD1-F17648211793}" type="pres">
      <dgm:prSet presAssocID="{F632F990-F915-40C7-8146-88CD940C334B}" presName="FourNodes_1_text" presStyleLbl="node1" presStyleIdx="3" presStyleCnt="4">
        <dgm:presLayoutVars>
          <dgm:bulletEnabled val="1"/>
        </dgm:presLayoutVars>
      </dgm:prSet>
      <dgm:spPr/>
    </dgm:pt>
    <dgm:pt modelId="{87FDE0C6-CAF1-474B-BB5D-75FB2B0EF001}" type="pres">
      <dgm:prSet presAssocID="{F632F990-F915-40C7-8146-88CD940C334B}" presName="FourNodes_2_text" presStyleLbl="node1" presStyleIdx="3" presStyleCnt="4">
        <dgm:presLayoutVars>
          <dgm:bulletEnabled val="1"/>
        </dgm:presLayoutVars>
      </dgm:prSet>
      <dgm:spPr/>
    </dgm:pt>
    <dgm:pt modelId="{4734B949-A866-489C-9587-C16407767196}" type="pres">
      <dgm:prSet presAssocID="{F632F990-F915-40C7-8146-88CD940C334B}" presName="FourNodes_3_text" presStyleLbl="node1" presStyleIdx="3" presStyleCnt="4">
        <dgm:presLayoutVars>
          <dgm:bulletEnabled val="1"/>
        </dgm:presLayoutVars>
      </dgm:prSet>
      <dgm:spPr/>
    </dgm:pt>
    <dgm:pt modelId="{58CAA337-CF69-4E3D-9112-B09D368E1F2C}" type="pres">
      <dgm:prSet presAssocID="{F632F990-F915-40C7-8146-88CD940C334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CA8EE01-26C4-468B-97BB-8C3A11D44E5F}" srcId="{F632F990-F915-40C7-8146-88CD940C334B}" destId="{0B69F441-4E4A-4FAE-93E6-17C0A7BDEBA1}" srcOrd="2" destOrd="0" parTransId="{4D545555-A64F-4881-957C-F27205B6FB9F}" sibTransId="{8A1D49C3-2B74-4B76-A5FA-0707B20784E4}"/>
    <dgm:cxn modelId="{90C8122B-C242-4B4E-AC43-46ED865DFF30}" type="presOf" srcId="{52CF33AC-CDE9-44CF-92FA-CB948C22BC84}" destId="{58CAA337-CF69-4E3D-9112-B09D368E1F2C}" srcOrd="1" destOrd="0" presId="urn:microsoft.com/office/officeart/2005/8/layout/vProcess5"/>
    <dgm:cxn modelId="{9CDF3261-B280-4C59-8CE1-21E9DD2E58A5}" type="presOf" srcId="{0B69F441-4E4A-4FAE-93E6-17C0A7BDEBA1}" destId="{52106813-7FE1-472E-969C-1A356E3ACC5F}" srcOrd="0" destOrd="0" presId="urn:microsoft.com/office/officeart/2005/8/layout/vProcess5"/>
    <dgm:cxn modelId="{0DEF9741-651D-4225-BFEF-B47154C7572F}" type="presOf" srcId="{F632F990-F915-40C7-8146-88CD940C334B}" destId="{06200A8E-5514-4240-BAB7-C68B90EFC7BB}" srcOrd="0" destOrd="0" presId="urn:microsoft.com/office/officeart/2005/8/layout/vProcess5"/>
    <dgm:cxn modelId="{CAD5C446-B6BB-4CF3-95C3-BB6C36F6EC1E}" srcId="{F632F990-F915-40C7-8146-88CD940C334B}" destId="{8577E0E8-F653-421F-ACFB-A75E3CDDEA3F}" srcOrd="1" destOrd="0" parTransId="{84016C54-5449-4A3D-9B2C-D1ABACCD35B3}" sibTransId="{4565DF58-836F-4949-A0FD-A8CBD5A5BF12}"/>
    <dgm:cxn modelId="{34B2B071-D02C-4FD3-A334-AFBCE8BA29EC}" type="presOf" srcId="{0B69F441-4E4A-4FAE-93E6-17C0A7BDEBA1}" destId="{4734B949-A866-489C-9587-C16407767196}" srcOrd="1" destOrd="0" presId="urn:microsoft.com/office/officeart/2005/8/layout/vProcess5"/>
    <dgm:cxn modelId="{FC2A0272-323E-45AF-9F9E-562C12B7F2D2}" srcId="{F632F990-F915-40C7-8146-88CD940C334B}" destId="{8A93D558-CD6C-4615-B804-325D4ADB3AB9}" srcOrd="0" destOrd="0" parTransId="{77A82228-F34B-4543-81B9-E8EA3F00C36F}" sibTransId="{0C77C621-5755-4D2A-9D86-68B0112A6D5E}"/>
    <dgm:cxn modelId="{FD63EC73-6DBA-4BDE-8B8C-45049B8A9821}" type="presOf" srcId="{8577E0E8-F653-421F-ACFB-A75E3CDDEA3F}" destId="{236F0A41-5951-449C-9780-1CA253030D8D}" srcOrd="0" destOrd="0" presId="urn:microsoft.com/office/officeart/2005/8/layout/vProcess5"/>
    <dgm:cxn modelId="{BD642C7B-47B5-4D1E-967A-53D77FEF53C1}" type="presOf" srcId="{4565DF58-836F-4949-A0FD-A8CBD5A5BF12}" destId="{35A7A95C-79CA-4640-9CDF-ABD9063C985C}" srcOrd="0" destOrd="0" presId="urn:microsoft.com/office/officeart/2005/8/layout/vProcess5"/>
    <dgm:cxn modelId="{6758F999-163C-45D6-B597-D07B292EEE61}" type="presOf" srcId="{8A93D558-CD6C-4615-B804-325D4ADB3AB9}" destId="{794B7F02-0A9A-4381-BAD1-F17648211793}" srcOrd="1" destOrd="0" presId="urn:microsoft.com/office/officeart/2005/8/layout/vProcess5"/>
    <dgm:cxn modelId="{B207D9B6-A3E3-46C1-8162-788439B31335}" srcId="{F632F990-F915-40C7-8146-88CD940C334B}" destId="{52CF33AC-CDE9-44CF-92FA-CB948C22BC84}" srcOrd="3" destOrd="0" parTransId="{0FDAEE23-463F-4F6C-9BAE-B66234976687}" sibTransId="{948CF7B9-BF6C-4AF7-ABF9-D4DD790A1CF1}"/>
    <dgm:cxn modelId="{E9AC6CC5-CB84-437A-B89A-BE03E2DAA11D}" type="presOf" srcId="{8A93D558-CD6C-4615-B804-325D4ADB3AB9}" destId="{BD6D0111-2145-45C3-BE6F-BF5A1772C12F}" srcOrd="0" destOrd="0" presId="urn:microsoft.com/office/officeart/2005/8/layout/vProcess5"/>
    <dgm:cxn modelId="{8E4C81D1-5FCA-4E22-B5D4-A60D230E2736}" type="presOf" srcId="{0C77C621-5755-4D2A-9D86-68B0112A6D5E}" destId="{DDA90959-BC4A-46E7-AF46-9266071E9CC1}" srcOrd="0" destOrd="0" presId="urn:microsoft.com/office/officeart/2005/8/layout/vProcess5"/>
    <dgm:cxn modelId="{045853E0-A0D3-4E9A-9152-6B9B794CFE13}" type="presOf" srcId="{8577E0E8-F653-421F-ACFB-A75E3CDDEA3F}" destId="{87FDE0C6-CAF1-474B-BB5D-75FB2B0EF001}" srcOrd="1" destOrd="0" presId="urn:microsoft.com/office/officeart/2005/8/layout/vProcess5"/>
    <dgm:cxn modelId="{34F5E6E3-2711-4078-A959-219DA97A64D2}" type="presOf" srcId="{8A1D49C3-2B74-4B76-A5FA-0707B20784E4}" destId="{E0299CBC-5EE7-42E0-86F3-744A3FE8136B}" srcOrd="0" destOrd="0" presId="urn:microsoft.com/office/officeart/2005/8/layout/vProcess5"/>
    <dgm:cxn modelId="{2ECED5FF-A6B9-4084-90E4-8B4BEB47223F}" type="presOf" srcId="{52CF33AC-CDE9-44CF-92FA-CB948C22BC84}" destId="{CB40B66D-3BF3-4D86-8D40-441E603079C6}" srcOrd="0" destOrd="0" presId="urn:microsoft.com/office/officeart/2005/8/layout/vProcess5"/>
    <dgm:cxn modelId="{A0BE80A3-9C40-4215-AEF2-05A820EE17D5}" type="presParOf" srcId="{06200A8E-5514-4240-BAB7-C68B90EFC7BB}" destId="{52249087-8860-4080-B726-3E56C3B70F95}" srcOrd="0" destOrd="0" presId="urn:microsoft.com/office/officeart/2005/8/layout/vProcess5"/>
    <dgm:cxn modelId="{E848465C-7C8F-4B3C-988E-B28EDE613A1B}" type="presParOf" srcId="{06200A8E-5514-4240-BAB7-C68B90EFC7BB}" destId="{BD6D0111-2145-45C3-BE6F-BF5A1772C12F}" srcOrd="1" destOrd="0" presId="urn:microsoft.com/office/officeart/2005/8/layout/vProcess5"/>
    <dgm:cxn modelId="{512DB885-D007-4D07-A317-A360C48BA63D}" type="presParOf" srcId="{06200A8E-5514-4240-BAB7-C68B90EFC7BB}" destId="{236F0A41-5951-449C-9780-1CA253030D8D}" srcOrd="2" destOrd="0" presId="urn:microsoft.com/office/officeart/2005/8/layout/vProcess5"/>
    <dgm:cxn modelId="{5F25C45F-93D1-4093-AD5C-152099F1E7AB}" type="presParOf" srcId="{06200A8E-5514-4240-BAB7-C68B90EFC7BB}" destId="{52106813-7FE1-472E-969C-1A356E3ACC5F}" srcOrd="3" destOrd="0" presId="urn:microsoft.com/office/officeart/2005/8/layout/vProcess5"/>
    <dgm:cxn modelId="{68565486-F272-4382-8A68-B54C4331BE4C}" type="presParOf" srcId="{06200A8E-5514-4240-BAB7-C68B90EFC7BB}" destId="{CB40B66D-3BF3-4D86-8D40-441E603079C6}" srcOrd="4" destOrd="0" presId="urn:microsoft.com/office/officeart/2005/8/layout/vProcess5"/>
    <dgm:cxn modelId="{E8759B0E-65A0-41BD-A29D-9E93C64B95B4}" type="presParOf" srcId="{06200A8E-5514-4240-BAB7-C68B90EFC7BB}" destId="{DDA90959-BC4A-46E7-AF46-9266071E9CC1}" srcOrd="5" destOrd="0" presId="urn:microsoft.com/office/officeart/2005/8/layout/vProcess5"/>
    <dgm:cxn modelId="{709B63E2-9CC4-4511-9950-CA42448D1470}" type="presParOf" srcId="{06200A8E-5514-4240-BAB7-C68B90EFC7BB}" destId="{35A7A95C-79CA-4640-9CDF-ABD9063C985C}" srcOrd="6" destOrd="0" presId="urn:microsoft.com/office/officeart/2005/8/layout/vProcess5"/>
    <dgm:cxn modelId="{7BB6C50F-6975-4B36-BC5D-0AC26664BC7F}" type="presParOf" srcId="{06200A8E-5514-4240-BAB7-C68B90EFC7BB}" destId="{E0299CBC-5EE7-42E0-86F3-744A3FE8136B}" srcOrd="7" destOrd="0" presId="urn:microsoft.com/office/officeart/2005/8/layout/vProcess5"/>
    <dgm:cxn modelId="{8F03B1C0-9CA9-4D01-BE38-2BA814C209D3}" type="presParOf" srcId="{06200A8E-5514-4240-BAB7-C68B90EFC7BB}" destId="{794B7F02-0A9A-4381-BAD1-F17648211793}" srcOrd="8" destOrd="0" presId="urn:microsoft.com/office/officeart/2005/8/layout/vProcess5"/>
    <dgm:cxn modelId="{5B939E15-BC37-4293-A2ED-BB4DD0001340}" type="presParOf" srcId="{06200A8E-5514-4240-BAB7-C68B90EFC7BB}" destId="{87FDE0C6-CAF1-474B-BB5D-75FB2B0EF001}" srcOrd="9" destOrd="0" presId="urn:microsoft.com/office/officeart/2005/8/layout/vProcess5"/>
    <dgm:cxn modelId="{3D9BE1BE-B113-4CB7-87D7-4194DAC18ABC}" type="presParOf" srcId="{06200A8E-5514-4240-BAB7-C68B90EFC7BB}" destId="{4734B949-A866-489C-9587-C16407767196}" srcOrd="10" destOrd="0" presId="urn:microsoft.com/office/officeart/2005/8/layout/vProcess5"/>
    <dgm:cxn modelId="{528924DA-FB76-4250-B502-FA9F452A723C}" type="presParOf" srcId="{06200A8E-5514-4240-BAB7-C68B90EFC7BB}" destId="{58CAA337-CF69-4E3D-9112-B09D368E1F2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843422-2F0D-4324-BD29-9B9C4DDA23D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C8DD4C-62CE-454D-8769-8FBF93B8DD8A}">
      <dgm:prSet/>
      <dgm:spPr/>
      <dgm:t>
        <a:bodyPr/>
        <a:lstStyle/>
        <a:p>
          <a:r>
            <a:rPr lang="fr-CA" b="0" i="0"/>
            <a:t>La technologie peut faciliter l’ intimidation et le harcèlement chez les jeunes</a:t>
          </a:r>
          <a:endParaRPr lang="en-US"/>
        </a:p>
      </dgm:t>
    </dgm:pt>
    <dgm:pt modelId="{43DC4E4C-2048-4AC3-AB9D-40B5C53E0327}" type="parTrans" cxnId="{25488E9B-6FC8-4E1B-8C39-98326FE16CA7}">
      <dgm:prSet/>
      <dgm:spPr/>
      <dgm:t>
        <a:bodyPr/>
        <a:lstStyle/>
        <a:p>
          <a:endParaRPr lang="en-US"/>
        </a:p>
      </dgm:t>
    </dgm:pt>
    <dgm:pt modelId="{2BC6ED87-1766-4994-8ED3-F59791590B1F}" type="sibTrans" cxnId="{25488E9B-6FC8-4E1B-8C39-98326FE16CA7}">
      <dgm:prSet/>
      <dgm:spPr/>
      <dgm:t>
        <a:bodyPr/>
        <a:lstStyle/>
        <a:p>
          <a:endParaRPr lang="en-US"/>
        </a:p>
      </dgm:t>
    </dgm:pt>
    <dgm:pt modelId="{EECD2127-B397-4D75-8A39-0804AED46F14}">
      <dgm:prSet/>
      <dgm:spPr/>
      <dgm:t>
        <a:bodyPr/>
        <a:lstStyle/>
        <a:p>
          <a:r>
            <a:rPr lang="fr-CA" b="0" i="0"/>
            <a:t>L'âge de l’ inscription à la majorité des réseaux sociaux est officiellement réservée aux jeunes de 13 ans et plus</a:t>
          </a:r>
          <a:endParaRPr lang="en-US"/>
        </a:p>
      </dgm:t>
    </dgm:pt>
    <dgm:pt modelId="{7ACB4970-EE91-4F6B-BAD8-8E2B471578BE}" type="parTrans" cxnId="{8D055A74-CCD7-4A63-AD82-C3C7A8A854C3}">
      <dgm:prSet/>
      <dgm:spPr/>
      <dgm:t>
        <a:bodyPr/>
        <a:lstStyle/>
        <a:p>
          <a:endParaRPr lang="en-US"/>
        </a:p>
      </dgm:t>
    </dgm:pt>
    <dgm:pt modelId="{D4EA2990-E007-4253-A5AC-CE63B71529C3}" type="sibTrans" cxnId="{8D055A74-CCD7-4A63-AD82-C3C7A8A854C3}">
      <dgm:prSet/>
      <dgm:spPr/>
      <dgm:t>
        <a:bodyPr/>
        <a:lstStyle/>
        <a:p>
          <a:endParaRPr lang="en-US"/>
        </a:p>
      </dgm:t>
    </dgm:pt>
    <dgm:pt modelId="{978FB746-A8C3-4F09-8E00-471B315E9136}">
      <dgm:prSet/>
      <dgm:spPr/>
      <dgm:t>
        <a:bodyPr/>
        <a:lstStyle/>
        <a:p>
          <a:r>
            <a:rPr lang="fr-CA" b="0" i="0"/>
            <a:t>Ma propre utilisation des écrans comme parents n’ influence pas celle de mon enfant</a:t>
          </a:r>
          <a:endParaRPr lang="en-US"/>
        </a:p>
      </dgm:t>
    </dgm:pt>
    <dgm:pt modelId="{E8FC047A-BB05-45EB-A451-3D03B0A8218B}" type="parTrans" cxnId="{15CA1500-F0B1-44FC-B46F-9F41F11551EB}">
      <dgm:prSet/>
      <dgm:spPr/>
      <dgm:t>
        <a:bodyPr/>
        <a:lstStyle/>
        <a:p>
          <a:endParaRPr lang="en-US"/>
        </a:p>
      </dgm:t>
    </dgm:pt>
    <dgm:pt modelId="{67179A03-EECA-4F6A-997B-64C6E3BEBAD8}" type="sibTrans" cxnId="{15CA1500-F0B1-44FC-B46F-9F41F11551EB}">
      <dgm:prSet/>
      <dgm:spPr/>
      <dgm:t>
        <a:bodyPr/>
        <a:lstStyle/>
        <a:p>
          <a:endParaRPr lang="en-US"/>
        </a:p>
      </dgm:t>
    </dgm:pt>
    <dgm:pt modelId="{7FD1878D-7FF1-4053-97EB-F35207459778}">
      <dgm:prSet/>
      <dgm:spPr/>
      <dgm:t>
        <a:bodyPr/>
        <a:lstStyle/>
        <a:p>
          <a:r>
            <a:rPr lang="fr-CA" b="0" i="0" dirty="0"/>
            <a:t>Au Canada, les experts ont un consensus sur les nombre maximum de temps qu’ un enfant devrait être exposé à un  écran</a:t>
          </a:r>
          <a:endParaRPr lang="en-US" dirty="0"/>
        </a:p>
      </dgm:t>
    </dgm:pt>
    <dgm:pt modelId="{794D710A-69AC-492B-B385-FD75D09AECFB}" type="parTrans" cxnId="{097B95CB-A125-422B-B7FA-5D33738E63E0}">
      <dgm:prSet/>
      <dgm:spPr/>
      <dgm:t>
        <a:bodyPr/>
        <a:lstStyle/>
        <a:p>
          <a:endParaRPr lang="en-US"/>
        </a:p>
      </dgm:t>
    </dgm:pt>
    <dgm:pt modelId="{FDC7F4B5-BEED-49E3-920B-FA806F7DF611}" type="sibTrans" cxnId="{097B95CB-A125-422B-B7FA-5D33738E63E0}">
      <dgm:prSet/>
      <dgm:spPr/>
      <dgm:t>
        <a:bodyPr/>
        <a:lstStyle/>
        <a:p>
          <a:endParaRPr lang="en-US"/>
        </a:p>
      </dgm:t>
    </dgm:pt>
    <dgm:pt modelId="{009FCD89-B20E-45A8-A746-E0AE3FD09276}">
      <dgm:prSet/>
      <dgm:spPr/>
      <dgm:t>
        <a:bodyPr/>
        <a:lstStyle/>
        <a:p>
          <a:r>
            <a:rPr lang="fr-CA" b="0" i="0"/>
            <a:t>Les plus grandes sources de conflit au sujet des médias sociaux entre parents et enfants tournent autour du temps passé devant les écrans et des règles quant au moment et à la manière d' utiliser les appareils. </a:t>
          </a:r>
          <a:endParaRPr lang="en-US"/>
        </a:p>
      </dgm:t>
    </dgm:pt>
    <dgm:pt modelId="{35C166BA-176C-4287-A122-25F18E9A81B4}" type="parTrans" cxnId="{FB4ADAE5-4132-4DAD-9908-5A0A33860992}">
      <dgm:prSet/>
      <dgm:spPr/>
      <dgm:t>
        <a:bodyPr/>
        <a:lstStyle/>
        <a:p>
          <a:endParaRPr lang="en-US"/>
        </a:p>
      </dgm:t>
    </dgm:pt>
    <dgm:pt modelId="{B6CC92BF-5518-4E5D-B4B9-BBE8BC70B8D1}" type="sibTrans" cxnId="{FB4ADAE5-4132-4DAD-9908-5A0A33860992}">
      <dgm:prSet/>
      <dgm:spPr/>
      <dgm:t>
        <a:bodyPr/>
        <a:lstStyle/>
        <a:p>
          <a:endParaRPr lang="en-US"/>
        </a:p>
      </dgm:t>
    </dgm:pt>
    <dgm:pt modelId="{7D6B9C63-4CB5-4166-9138-9F78858B341F}" type="pres">
      <dgm:prSet presAssocID="{C2843422-2F0D-4324-BD29-9B9C4DDA23DA}" presName="diagram" presStyleCnt="0">
        <dgm:presLayoutVars>
          <dgm:dir/>
          <dgm:resizeHandles val="exact"/>
        </dgm:presLayoutVars>
      </dgm:prSet>
      <dgm:spPr/>
    </dgm:pt>
    <dgm:pt modelId="{63C6B1A6-0759-4F3E-98CF-B7B90E4A387A}" type="pres">
      <dgm:prSet presAssocID="{13C8DD4C-62CE-454D-8769-8FBF93B8DD8A}" presName="node" presStyleLbl="node1" presStyleIdx="0" presStyleCnt="5">
        <dgm:presLayoutVars>
          <dgm:bulletEnabled val="1"/>
        </dgm:presLayoutVars>
      </dgm:prSet>
      <dgm:spPr/>
    </dgm:pt>
    <dgm:pt modelId="{358A69C0-FA1A-4E24-8459-92EC4B1170A1}" type="pres">
      <dgm:prSet presAssocID="{2BC6ED87-1766-4994-8ED3-F59791590B1F}" presName="sibTrans" presStyleCnt="0"/>
      <dgm:spPr/>
    </dgm:pt>
    <dgm:pt modelId="{C6034C8B-E639-4C74-91E9-53C1285BC004}" type="pres">
      <dgm:prSet presAssocID="{EECD2127-B397-4D75-8A39-0804AED46F14}" presName="node" presStyleLbl="node1" presStyleIdx="1" presStyleCnt="5">
        <dgm:presLayoutVars>
          <dgm:bulletEnabled val="1"/>
        </dgm:presLayoutVars>
      </dgm:prSet>
      <dgm:spPr/>
    </dgm:pt>
    <dgm:pt modelId="{42C09543-62FC-49D7-A5B9-DA22B269FEAE}" type="pres">
      <dgm:prSet presAssocID="{D4EA2990-E007-4253-A5AC-CE63B71529C3}" presName="sibTrans" presStyleCnt="0"/>
      <dgm:spPr/>
    </dgm:pt>
    <dgm:pt modelId="{24AC969D-0D14-402E-A9D6-5F34E846F338}" type="pres">
      <dgm:prSet presAssocID="{978FB746-A8C3-4F09-8E00-471B315E9136}" presName="node" presStyleLbl="node1" presStyleIdx="2" presStyleCnt="5">
        <dgm:presLayoutVars>
          <dgm:bulletEnabled val="1"/>
        </dgm:presLayoutVars>
      </dgm:prSet>
      <dgm:spPr/>
    </dgm:pt>
    <dgm:pt modelId="{2959452B-01BB-4EF9-9FB4-6CB6F9C17026}" type="pres">
      <dgm:prSet presAssocID="{67179A03-EECA-4F6A-997B-64C6E3BEBAD8}" presName="sibTrans" presStyleCnt="0"/>
      <dgm:spPr/>
    </dgm:pt>
    <dgm:pt modelId="{355EF2CE-1071-4F14-B4C7-BC031AD5978B}" type="pres">
      <dgm:prSet presAssocID="{7FD1878D-7FF1-4053-97EB-F35207459778}" presName="node" presStyleLbl="node1" presStyleIdx="3" presStyleCnt="5">
        <dgm:presLayoutVars>
          <dgm:bulletEnabled val="1"/>
        </dgm:presLayoutVars>
      </dgm:prSet>
      <dgm:spPr/>
    </dgm:pt>
    <dgm:pt modelId="{A79522A4-2D1F-4760-A12C-A21C407A12A9}" type="pres">
      <dgm:prSet presAssocID="{FDC7F4B5-BEED-49E3-920B-FA806F7DF611}" presName="sibTrans" presStyleCnt="0"/>
      <dgm:spPr/>
    </dgm:pt>
    <dgm:pt modelId="{0A0585E6-ECC8-46C1-A637-8D8FE2DCBCBE}" type="pres">
      <dgm:prSet presAssocID="{009FCD89-B20E-45A8-A746-E0AE3FD09276}" presName="node" presStyleLbl="node1" presStyleIdx="4" presStyleCnt="5">
        <dgm:presLayoutVars>
          <dgm:bulletEnabled val="1"/>
        </dgm:presLayoutVars>
      </dgm:prSet>
      <dgm:spPr/>
    </dgm:pt>
  </dgm:ptLst>
  <dgm:cxnLst>
    <dgm:cxn modelId="{15CA1500-F0B1-44FC-B46F-9F41F11551EB}" srcId="{C2843422-2F0D-4324-BD29-9B9C4DDA23DA}" destId="{978FB746-A8C3-4F09-8E00-471B315E9136}" srcOrd="2" destOrd="0" parTransId="{E8FC047A-BB05-45EB-A451-3D03B0A8218B}" sibTransId="{67179A03-EECA-4F6A-997B-64C6E3BEBAD8}"/>
    <dgm:cxn modelId="{6973850E-6C21-4057-8A57-16849410357B}" type="presOf" srcId="{7FD1878D-7FF1-4053-97EB-F35207459778}" destId="{355EF2CE-1071-4F14-B4C7-BC031AD5978B}" srcOrd="0" destOrd="0" presId="urn:microsoft.com/office/officeart/2005/8/layout/default"/>
    <dgm:cxn modelId="{030B6A30-C77C-4D60-8DF7-CBF202222425}" type="presOf" srcId="{C2843422-2F0D-4324-BD29-9B9C4DDA23DA}" destId="{7D6B9C63-4CB5-4166-9138-9F78858B341F}" srcOrd="0" destOrd="0" presId="urn:microsoft.com/office/officeart/2005/8/layout/default"/>
    <dgm:cxn modelId="{8D055A74-CCD7-4A63-AD82-C3C7A8A854C3}" srcId="{C2843422-2F0D-4324-BD29-9B9C4DDA23DA}" destId="{EECD2127-B397-4D75-8A39-0804AED46F14}" srcOrd="1" destOrd="0" parTransId="{7ACB4970-EE91-4F6B-BAD8-8E2B471578BE}" sibTransId="{D4EA2990-E007-4253-A5AC-CE63B71529C3}"/>
    <dgm:cxn modelId="{25488E9B-6FC8-4E1B-8C39-98326FE16CA7}" srcId="{C2843422-2F0D-4324-BD29-9B9C4DDA23DA}" destId="{13C8DD4C-62CE-454D-8769-8FBF93B8DD8A}" srcOrd="0" destOrd="0" parTransId="{43DC4E4C-2048-4AC3-AB9D-40B5C53E0327}" sibTransId="{2BC6ED87-1766-4994-8ED3-F59791590B1F}"/>
    <dgm:cxn modelId="{A06E3BC3-F805-4EE5-8E93-3AF308341861}" type="presOf" srcId="{EECD2127-B397-4D75-8A39-0804AED46F14}" destId="{C6034C8B-E639-4C74-91E9-53C1285BC004}" srcOrd="0" destOrd="0" presId="urn:microsoft.com/office/officeart/2005/8/layout/default"/>
    <dgm:cxn modelId="{97E201C4-7D61-42EE-BE7D-998230465FE8}" type="presOf" srcId="{009FCD89-B20E-45A8-A746-E0AE3FD09276}" destId="{0A0585E6-ECC8-46C1-A637-8D8FE2DCBCBE}" srcOrd="0" destOrd="0" presId="urn:microsoft.com/office/officeart/2005/8/layout/default"/>
    <dgm:cxn modelId="{097B95CB-A125-422B-B7FA-5D33738E63E0}" srcId="{C2843422-2F0D-4324-BD29-9B9C4DDA23DA}" destId="{7FD1878D-7FF1-4053-97EB-F35207459778}" srcOrd="3" destOrd="0" parTransId="{794D710A-69AC-492B-B385-FD75D09AECFB}" sibTransId="{FDC7F4B5-BEED-49E3-920B-FA806F7DF611}"/>
    <dgm:cxn modelId="{361809DF-61FA-4034-B31B-1DB7DDF8131C}" type="presOf" srcId="{978FB746-A8C3-4F09-8E00-471B315E9136}" destId="{24AC969D-0D14-402E-A9D6-5F34E846F338}" srcOrd="0" destOrd="0" presId="urn:microsoft.com/office/officeart/2005/8/layout/default"/>
    <dgm:cxn modelId="{FB4ADAE5-4132-4DAD-9908-5A0A33860992}" srcId="{C2843422-2F0D-4324-BD29-9B9C4DDA23DA}" destId="{009FCD89-B20E-45A8-A746-E0AE3FD09276}" srcOrd="4" destOrd="0" parTransId="{35C166BA-176C-4287-A122-25F18E9A81B4}" sibTransId="{B6CC92BF-5518-4E5D-B4B9-BBE8BC70B8D1}"/>
    <dgm:cxn modelId="{95A2F3F1-5061-4FB1-9F16-FBAF6491C9B6}" type="presOf" srcId="{13C8DD4C-62CE-454D-8769-8FBF93B8DD8A}" destId="{63C6B1A6-0759-4F3E-98CF-B7B90E4A387A}" srcOrd="0" destOrd="0" presId="urn:microsoft.com/office/officeart/2005/8/layout/default"/>
    <dgm:cxn modelId="{3C4686A2-442E-48F1-8DC5-D16E10DFF059}" type="presParOf" srcId="{7D6B9C63-4CB5-4166-9138-9F78858B341F}" destId="{63C6B1A6-0759-4F3E-98CF-B7B90E4A387A}" srcOrd="0" destOrd="0" presId="urn:microsoft.com/office/officeart/2005/8/layout/default"/>
    <dgm:cxn modelId="{803EBAA1-5B66-4DA2-A861-276DB4AB2749}" type="presParOf" srcId="{7D6B9C63-4CB5-4166-9138-9F78858B341F}" destId="{358A69C0-FA1A-4E24-8459-92EC4B1170A1}" srcOrd="1" destOrd="0" presId="urn:microsoft.com/office/officeart/2005/8/layout/default"/>
    <dgm:cxn modelId="{0056B8B0-0ED7-4F68-BEE9-FB6DC68736CF}" type="presParOf" srcId="{7D6B9C63-4CB5-4166-9138-9F78858B341F}" destId="{C6034C8B-E639-4C74-91E9-53C1285BC004}" srcOrd="2" destOrd="0" presId="urn:microsoft.com/office/officeart/2005/8/layout/default"/>
    <dgm:cxn modelId="{03417EC2-CAFF-491A-BE1B-0B2D164C6751}" type="presParOf" srcId="{7D6B9C63-4CB5-4166-9138-9F78858B341F}" destId="{42C09543-62FC-49D7-A5B9-DA22B269FEAE}" srcOrd="3" destOrd="0" presId="urn:microsoft.com/office/officeart/2005/8/layout/default"/>
    <dgm:cxn modelId="{D328ED82-9909-40D9-B970-BC7DE11789BD}" type="presParOf" srcId="{7D6B9C63-4CB5-4166-9138-9F78858B341F}" destId="{24AC969D-0D14-402E-A9D6-5F34E846F338}" srcOrd="4" destOrd="0" presId="urn:microsoft.com/office/officeart/2005/8/layout/default"/>
    <dgm:cxn modelId="{5EA47636-CA40-468A-B25E-E63D4D63E40A}" type="presParOf" srcId="{7D6B9C63-4CB5-4166-9138-9F78858B341F}" destId="{2959452B-01BB-4EF9-9FB4-6CB6F9C17026}" srcOrd="5" destOrd="0" presId="urn:microsoft.com/office/officeart/2005/8/layout/default"/>
    <dgm:cxn modelId="{4F8FB481-54E2-4876-80ED-530755EFB61B}" type="presParOf" srcId="{7D6B9C63-4CB5-4166-9138-9F78858B341F}" destId="{355EF2CE-1071-4F14-B4C7-BC031AD5978B}" srcOrd="6" destOrd="0" presId="urn:microsoft.com/office/officeart/2005/8/layout/default"/>
    <dgm:cxn modelId="{4C7A8557-4B4E-49FA-AAA6-655FE49C81DA}" type="presParOf" srcId="{7D6B9C63-4CB5-4166-9138-9F78858B341F}" destId="{A79522A4-2D1F-4760-A12C-A21C407A12A9}" srcOrd="7" destOrd="0" presId="urn:microsoft.com/office/officeart/2005/8/layout/default"/>
    <dgm:cxn modelId="{E42D155A-DDE0-40D0-B479-8BBEBAA36D31}" type="presParOf" srcId="{7D6B9C63-4CB5-4166-9138-9F78858B341F}" destId="{0A0585E6-ECC8-46C1-A637-8D8FE2DCBCB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11E6B0-5B92-403E-BB6B-7D0CF16B84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ABD40F-5584-481C-93C0-C5171DC134E4}">
      <dgm:prSet/>
      <dgm:spPr/>
      <dgm:t>
        <a:bodyPr/>
        <a:lstStyle/>
        <a:p>
          <a:r>
            <a:rPr lang="fr-CA"/>
            <a:t>Pourquoi les enfants sont attirés par les médias sociaux ?</a:t>
          </a:r>
          <a:endParaRPr lang="en-US"/>
        </a:p>
      </dgm:t>
    </dgm:pt>
    <dgm:pt modelId="{D4E4F2C4-1DED-4CE4-AD9C-9AB00BF231C8}" type="parTrans" cxnId="{49B22E43-54CB-4762-8ADA-03FE96C06548}">
      <dgm:prSet/>
      <dgm:spPr/>
      <dgm:t>
        <a:bodyPr/>
        <a:lstStyle/>
        <a:p>
          <a:endParaRPr lang="en-US"/>
        </a:p>
      </dgm:t>
    </dgm:pt>
    <dgm:pt modelId="{F21E3CEB-83CD-4FFC-A432-D776486B23A1}" type="sibTrans" cxnId="{49B22E43-54CB-4762-8ADA-03FE96C06548}">
      <dgm:prSet/>
      <dgm:spPr/>
      <dgm:t>
        <a:bodyPr/>
        <a:lstStyle/>
        <a:p>
          <a:endParaRPr lang="en-US"/>
        </a:p>
      </dgm:t>
    </dgm:pt>
    <dgm:pt modelId="{56399A2F-13D2-4BCA-ACC3-9F2FACE8D89E}">
      <dgm:prSet/>
      <dgm:spPr/>
      <dgm:t>
        <a:bodyPr/>
        <a:lstStyle/>
        <a:p>
          <a:r>
            <a:rPr lang="fr-CA" b="0" i="0" dirty="0"/>
            <a:t>Besoin d’ acceptation et d’ appartenance sociale.</a:t>
          </a:r>
          <a:endParaRPr lang="en-US" dirty="0"/>
        </a:p>
      </dgm:t>
    </dgm:pt>
    <dgm:pt modelId="{05E0EF8F-EF1A-4F9A-B02A-E33E924ACE5B}" type="parTrans" cxnId="{194370A0-0501-4AFA-B9AC-D7FD14EE7795}">
      <dgm:prSet/>
      <dgm:spPr/>
      <dgm:t>
        <a:bodyPr/>
        <a:lstStyle/>
        <a:p>
          <a:endParaRPr lang="en-US"/>
        </a:p>
      </dgm:t>
    </dgm:pt>
    <dgm:pt modelId="{C821F9D9-F418-448B-94B3-5EDE4BC40123}" type="sibTrans" cxnId="{194370A0-0501-4AFA-B9AC-D7FD14EE7795}">
      <dgm:prSet/>
      <dgm:spPr/>
      <dgm:t>
        <a:bodyPr/>
        <a:lstStyle/>
        <a:p>
          <a:endParaRPr lang="en-US"/>
        </a:p>
      </dgm:t>
    </dgm:pt>
    <dgm:pt modelId="{1AF82CF8-AA32-4977-BF89-C06133E0BC89}">
      <dgm:prSet/>
      <dgm:spPr/>
      <dgm:t>
        <a:bodyPr/>
        <a:lstStyle/>
        <a:p>
          <a:r>
            <a:rPr lang="fr-CA" b="0" i="0"/>
            <a:t>Affirmation d’ identité et d’ autonomie</a:t>
          </a:r>
          <a:endParaRPr lang="en-US"/>
        </a:p>
      </dgm:t>
    </dgm:pt>
    <dgm:pt modelId="{767EF4D0-1EC4-484F-ACE6-A0B811E17CEE}" type="parTrans" cxnId="{7E587E00-B05D-44E0-B5F3-C8A5CF7A6526}">
      <dgm:prSet/>
      <dgm:spPr/>
      <dgm:t>
        <a:bodyPr/>
        <a:lstStyle/>
        <a:p>
          <a:endParaRPr lang="en-US"/>
        </a:p>
      </dgm:t>
    </dgm:pt>
    <dgm:pt modelId="{1B88D815-2953-4D23-8023-1DE6FCE31291}" type="sibTrans" cxnId="{7E587E00-B05D-44E0-B5F3-C8A5CF7A6526}">
      <dgm:prSet/>
      <dgm:spPr/>
      <dgm:t>
        <a:bodyPr/>
        <a:lstStyle/>
        <a:p>
          <a:endParaRPr lang="en-US"/>
        </a:p>
      </dgm:t>
    </dgm:pt>
    <dgm:pt modelId="{06AFB1BF-E33A-42F4-9DEB-6D546373A388}">
      <dgm:prSet/>
      <dgm:spPr/>
      <dgm:t>
        <a:bodyPr/>
        <a:lstStyle/>
        <a:p>
          <a:r>
            <a:rPr lang="fr-CA" b="0" i="0" dirty="0"/>
            <a:t>Curiosité, popularité. </a:t>
          </a:r>
          <a:endParaRPr lang="en-US" dirty="0"/>
        </a:p>
      </dgm:t>
    </dgm:pt>
    <dgm:pt modelId="{EAEF6D7C-F6D1-47F5-BA0B-CD336DA6D763}" type="parTrans" cxnId="{10AD68F0-C3FE-437A-B7F7-D550DBF75738}">
      <dgm:prSet/>
      <dgm:spPr/>
      <dgm:t>
        <a:bodyPr/>
        <a:lstStyle/>
        <a:p>
          <a:endParaRPr lang="en-US"/>
        </a:p>
      </dgm:t>
    </dgm:pt>
    <dgm:pt modelId="{87C94380-F39A-4411-BB1F-D2ACB4E3E98F}" type="sibTrans" cxnId="{10AD68F0-C3FE-437A-B7F7-D550DBF75738}">
      <dgm:prSet/>
      <dgm:spPr/>
      <dgm:t>
        <a:bodyPr/>
        <a:lstStyle/>
        <a:p>
          <a:endParaRPr lang="en-US"/>
        </a:p>
      </dgm:t>
    </dgm:pt>
    <dgm:pt modelId="{F962F595-2435-4A4C-BC63-F2AC0AC290C3}">
      <dgm:prSet/>
      <dgm:spPr/>
      <dgm:t>
        <a:bodyPr/>
        <a:lstStyle/>
        <a:p>
          <a:r>
            <a:rPr lang="fr-CA" b="0" i="0"/>
            <a:t>Communication et échange d’ informations</a:t>
          </a:r>
          <a:endParaRPr lang="en-US"/>
        </a:p>
      </dgm:t>
    </dgm:pt>
    <dgm:pt modelId="{3B29ADED-2E3E-408E-9B62-ACCA0D1C62B6}" type="parTrans" cxnId="{BBB97E0B-15E7-4115-929F-4CDD226508EC}">
      <dgm:prSet/>
      <dgm:spPr/>
      <dgm:t>
        <a:bodyPr/>
        <a:lstStyle/>
        <a:p>
          <a:endParaRPr lang="en-US"/>
        </a:p>
      </dgm:t>
    </dgm:pt>
    <dgm:pt modelId="{A5C207B4-06B6-47AD-8BA2-1454ADE860A4}" type="sibTrans" cxnId="{BBB97E0B-15E7-4115-929F-4CDD226508EC}">
      <dgm:prSet/>
      <dgm:spPr/>
      <dgm:t>
        <a:bodyPr/>
        <a:lstStyle/>
        <a:p>
          <a:endParaRPr lang="en-US"/>
        </a:p>
      </dgm:t>
    </dgm:pt>
    <dgm:pt modelId="{2518C6F6-CEA1-463B-BC93-424D252A3238}">
      <dgm:prSet/>
      <dgm:spPr/>
      <dgm:t>
        <a:bodyPr/>
        <a:lstStyle/>
        <a:p>
          <a:r>
            <a:rPr lang="fr-CA" b="0" i="0" dirty="0"/>
            <a:t>Obtenir une validation sociale instantanée</a:t>
          </a:r>
          <a:endParaRPr lang="en-US" dirty="0"/>
        </a:p>
      </dgm:t>
    </dgm:pt>
    <dgm:pt modelId="{6CE16F16-54D7-4C79-933A-9489ECFF2A4A}" type="parTrans" cxnId="{305002B5-0E33-4E19-A67F-AEE09C0EE6D2}">
      <dgm:prSet/>
      <dgm:spPr/>
      <dgm:t>
        <a:bodyPr/>
        <a:lstStyle/>
        <a:p>
          <a:endParaRPr lang="en-US"/>
        </a:p>
      </dgm:t>
    </dgm:pt>
    <dgm:pt modelId="{2BF0AE5E-9961-4DB3-BCD4-AAA2740D424D}" type="sibTrans" cxnId="{305002B5-0E33-4E19-A67F-AEE09C0EE6D2}">
      <dgm:prSet/>
      <dgm:spPr/>
      <dgm:t>
        <a:bodyPr/>
        <a:lstStyle/>
        <a:p>
          <a:endParaRPr lang="en-US"/>
        </a:p>
      </dgm:t>
    </dgm:pt>
    <dgm:pt modelId="{5FDFEFEF-54CF-42BF-BCB9-EAE17A2ED5F1}">
      <dgm:prSet/>
      <dgm:spPr/>
      <dgm:t>
        <a:bodyPr/>
        <a:lstStyle/>
        <a:p>
          <a:r>
            <a:rPr lang="fr-CA" b="0" i="0" dirty="0"/>
            <a:t>Avoir les plaisirs de faire des choses qu’ ils ne peuvent pas faire dans la vraie vie</a:t>
          </a:r>
          <a:endParaRPr lang="en-US" dirty="0"/>
        </a:p>
      </dgm:t>
    </dgm:pt>
    <dgm:pt modelId="{5106B6D7-FB3F-4311-97ED-DB364447659F}" type="parTrans" cxnId="{3384A9AB-CC8B-47A1-92BF-918ED3D860A5}">
      <dgm:prSet/>
      <dgm:spPr/>
      <dgm:t>
        <a:bodyPr/>
        <a:lstStyle/>
        <a:p>
          <a:endParaRPr lang="en-US"/>
        </a:p>
      </dgm:t>
    </dgm:pt>
    <dgm:pt modelId="{F2C6F91A-1906-4DA6-8F69-321E10BA0B27}" type="sibTrans" cxnId="{3384A9AB-CC8B-47A1-92BF-918ED3D860A5}">
      <dgm:prSet/>
      <dgm:spPr/>
      <dgm:t>
        <a:bodyPr/>
        <a:lstStyle/>
        <a:p>
          <a:endParaRPr lang="en-US"/>
        </a:p>
      </dgm:t>
    </dgm:pt>
    <dgm:pt modelId="{9BD18CBC-B9D6-4B57-80D1-2C26E4428BEF}" type="pres">
      <dgm:prSet presAssocID="{E411E6B0-5B92-403E-BB6B-7D0CF16B847E}" presName="linear" presStyleCnt="0">
        <dgm:presLayoutVars>
          <dgm:animLvl val="lvl"/>
          <dgm:resizeHandles val="exact"/>
        </dgm:presLayoutVars>
      </dgm:prSet>
      <dgm:spPr/>
    </dgm:pt>
    <dgm:pt modelId="{C993EB1E-DB6C-414C-B7F0-91D752F446D1}" type="pres">
      <dgm:prSet presAssocID="{BDABD40F-5584-481C-93C0-C5171DC134E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AD3881B-C66D-4875-B464-9568F4886286}" type="pres">
      <dgm:prSet presAssocID="{BDABD40F-5584-481C-93C0-C5171DC134E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E587E00-B05D-44E0-B5F3-C8A5CF7A6526}" srcId="{BDABD40F-5584-481C-93C0-C5171DC134E4}" destId="{1AF82CF8-AA32-4977-BF89-C06133E0BC89}" srcOrd="1" destOrd="0" parTransId="{767EF4D0-1EC4-484F-ACE6-A0B811E17CEE}" sibTransId="{1B88D815-2953-4D23-8023-1DE6FCE31291}"/>
    <dgm:cxn modelId="{9EDC210A-EB0B-45C2-8F9A-699E835FB17D}" type="presOf" srcId="{E411E6B0-5B92-403E-BB6B-7D0CF16B847E}" destId="{9BD18CBC-B9D6-4B57-80D1-2C26E4428BEF}" srcOrd="0" destOrd="0" presId="urn:microsoft.com/office/officeart/2005/8/layout/vList2"/>
    <dgm:cxn modelId="{BBB97E0B-15E7-4115-929F-4CDD226508EC}" srcId="{BDABD40F-5584-481C-93C0-C5171DC134E4}" destId="{F962F595-2435-4A4C-BC63-F2AC0AC290C3}" srcOrd="3" destOrd="0" parTransId="{3B29ADED-2E3E-408E-9B62-ACCA0D1C62B6}" sibTransId="{A5C207B4-06B6-47AD-8BA2-1454ADE860A4}"/>
    <dgm:cxn modelId="{47D33425-5C7C-4F8F-9FD3-E75675D62D2F}" type="presOf" srcId="{5FDFEFEF-54CF-42BF-BCB9-EAE17A2ED5F1}" destId="{CAD3881B-C66D-4875-B464-9568F4886286}" srcOrd="0" destOrd="5" presId="urn:microsoft.com/office/officeart/2005/8/layout/vList2"/>
    <dgm:cxn modelId="{7098EA3D-B0D8-47D5-8E2B-7FF34FC415D7}" type="presOf" srcId="{BDABD40F-5584-481C-93C0-C5171DC134E4}" destId="{C993EB1E-DB6C-414C-B7F0-91D752F446D1}" srcOrd="0" destOrd="0" presId="urn:microsoft.com/office/officeart/2005/8/layout/vList2"/>
    <dgm:cxn modelId="{49B22E43-54CB-4762-8ADA-03FE96C06548}" srcId="{E411E6B0-5B92-403E-BB6B-7D0CF16B847E}" destId="{BDABD40F-5584-481C-93C0-C5171DC134E4}" srcOrd="0" destOrd="0" parTransId="{D4E4F2C4-1DED-4CE4-AD9C-9AB00BF231C8}" sibTransId="{F21E3CEB-83CD-4FFC-A432-D776486B23A1}"/>
    <dgm:cxn modelId="{6258C88F-0576-49AC-B726-280ADC75E118}" type="presOf" srcId="{F962F595-2435-4A4C-BC63-F2AC0AC290C3}" destId="{CAD3881B-C66D-4875-B464-9568F4886286}" srcOrd="0" destOrd="3" presId="urn:microsoft.com/office/officeart/2005/8/layout/vList2"/>
    <dgm:cxn modelId="{F146A69C-182E-49CF-AF64-ABC2F49FFA6A}" type="presOf" srcId="{1AF82CF8-AA32-4977-BF89-C06133E0BC89}" destId="{CAD3881B-C66D-4875-B464-9568F4886286}" srcOrd="0" destOrd="1" presId="urn:microsoft.com/office/officeart/2005/8/layout/vList2"/>
    <dgm:cxn modelId="{194370A0-0501-4AFA-B9AC-D7FD14EE7795}" srcId="{BDABD40F-5584-481C-93C0-C5171DC134E4}" destId="{56399A2F-13D2-4BCA-ACC3-9F2FACE8D89E}" srcOrd="0" destOrd="0" parTransId="{05E0EF8F-EF1A-4F9A-B02A-E33E924ACE5B}" sibTransId="{C821F9D9-F418-448B-94B3-5EDE4BC40123}"/>
    <dgm:cxn modelId="{3384A9AB-CC8B-47A1-92BF-918ED3D860A5}" srcId="{BDABD40F-5584-481C-93C0-C5171DC134E4}" destId="{5FDFEFEF-54CF-42BF-BCB9-EAE17A2ED5F1}" srcOrd="5" destOrd="0" parTransId="{5106B6D7-FB3F-4311-97ED-DB364447659F}" sibTransId="{F2C6F91A-1906-4DA6-8F69-321E10BA0B27}"/>
    <dgm:cxn modelId="{80BF3AB0-4E91-4F3B-B88F-4FCB2D7517BB}" type="presOf" srcId="{2518C6F6-CEA1-463B-BC93-424D252A3238}" destId="{CAD3881B-C66D-4875-B464-9568F4886286}" srcOrd="0" destOrd="4" presId="urn:microsoft.com/office/officeart/2005/8/layout/vList2"/>
    <dgm:cxn modelId="{305002B5-0E33-4E19-A67F-AEE09C0EE6D2}" srcId="{BDABD40F-5584-481C-93C0-C5171DC134E4}" destId="{2518C6F6-CEA1-463B-BC93-424D252A3238}" srcOrd="4" destOrd="0" parTransId="{6CE16F16-54D7-4C79-933A-9489ECFF2A4A}" sibTransId="{2BF0AE5E-9961-4DB3-BCD4-AAA2740D424D}"/>
    <dgm:cxn modelId="{25E4D8C4-072B-46C5-8B19-D9D8510702CD}" type="presOf" srcId="{06AFB1BF-E33A-42F4-9DEB-6D546373A388}" destId="{CAD3881B-C66D-4875-B464-9568F4886286}" srcOrd="0" destOrd="2" presId="urn:microsoft.com/office/officeart/2005/8/layout/vList2"/>
    <dgm:cxn modelId="{55252ED1-757B-4883-B900-BF096F868DC9}" type="presOf" srcId="{56399A2F-13D2-4BCA-ACC3-9F2FACE8D89E}" destId="{CAD3881B-C66D-4875-B464-9568F4886286}" srcOrd="0" destOrd="0" presId="urn:microsoft.com/office/officeart/2005/8/layout/vList2"/>
    <dgm:cxn modelId="{10AD68F0-C3FE-437A-B7F7-D550DBF75738}" srcId="{BDABD40F-5584-481C-93C0-C5171DC134E4}" destId="{06AFB1BF-E33A-42F4-9DEB-6D546373A388}" srcOrd="2" destOrd="0" parTransId="{EAEF6D7C-F6D1-47F5-BA0B-CD336DA6D763}" sibTransId="{87C94380-F39A-4411-BB1F-D2ACB4E3E98F}"/>
    <dgm:cxn modelId="{B996B3F4-4E48-4481-A3F3-92194B39D3CD}" type="presParOf" srcId="{9BD18CBC-B9D6-4B57-80D1-2C26E4428BEF}" destId="{C993EB1E-DB6C-414C-B7F0-91D752F446D1}" srcOrd="0" destOrd="0" presId="urn:microsoft.com/office/officeart/2005/8/layout/vList2"/>
    <dgm:cxn modelId="{3BECBBCB-7145-4C71-969D-A9B5DB467195}" type="presParOf" srcId="{9BD18CBC-B9D6-4B57-80D1-2C26E4428BEF}" destId="{CAD3881B-C66D-4875-B464-9568F488628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23076C-1576-4FB4-9ED1-25A3E34B00A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40A76AD-88B8-4549-93C3-C516653AAB2C}">
      <dgm:prSet/>
      <dgm:spPr/>
      <dgm:t>
        <a:bodyPr/>
        <a:lstStyle/>
        <a:p>
          <a:r>
            <a:rPr lang="fr-CA"/>
            <a:t>Sommeil</a:t>
          </a:r>
          <a:endParaRPr lang="en-US"/>
        </a:p>
      </dgm:t>
    </dgm:pt>
    <dgm:pt modelId="{C41DDA9E-A89F-469B-8DC7-3E43B79DFA13}" type="parTrans" cxnId="{9CD2148B-8C2D-4318-9CE2-FC0912B4CA1F}">
      <dgm:prSet/>
      <dgm:spPr/>
      <dgm:t>
        <a:bodyPr/>
        <a:lstStyle/>
        <a:p>
          <a:endParaRPr lang="en-US"/>
        </a:p>
      </dgm:t>
    </dgm:pt>
    <dgm:pt modelId="{28DED6D3-0CA9-4C63-9451-0F582A2E2D69}" type="sibTrans" cxnId="{9CD2148B-8C2D-4318-9CE2-FC0912B4CA1F}">
      <dgm:prSet/>
      <dgm:spPr/>
      <dgm:t>
        <a:bodyPr/>
        <a:lstStyle/>
        <a:p>
          <a:endParaRPr lang="en-US"/>
        </a:p>
      </dgm:t>
    </dgm:pt>
    <dgm:pt modelId="{D0296CF3-4635-48DF-A17E-56CF556E51FA}">
      <dgm:prSet/>
      <dgm:spPr/>
      <dgm:t>
        <a:bodyPr/>
        <a:lstStyle/>
        <a:p>
          <a:r>
            <a:rPr lang="en-US" dirty="0"/>
            <a:t>Effect sur le poids</a:t>
          </a:r>
        </a:p>
      </dgm:t>
    </dgm:pt>
    <dgm:pt modelId="{7047A7DE-90BA-4F47-A249-0E6DD4170232}" type="parTrans" cxnId="{ADB3EBA2-334A-49BC-A6B8-319AA4F86005}">
      <dgm:prSet/>
      <dgm:spPr/>
      <dgm:t>
        <a:bodyPr/>
        <a:lstStyle/>
        <a:p>
          <a:endParaRPr lang="en-US"/>
        </a:p>
      </dgm:t>
    </dgm:pt>
    <dgm:pt modelId="{B5332D09-9836-4AB1-86C4-6ACB318C2216}" type="sibTrans" cxnId="{ADB3EBA2-334A-49BC-A6B8-319AA4F86005}">
      <dgm:prSet/>
      <dgm:spPr/>
      <dgm:t>
        <a:bodyPr/>
        <a:lstStyle/>
        <a:p>
          <a:endParaRPr lang="en-US"/>
        </a:p>
      </dgm:t>
    </dgm:pt>
    <dgm:pt modelId="{B7FDFC3C-2C04-4DDD-839C-A28FD1710708}">
      <dgm:prSet/>
      <dgm:spPr/>
      <dgm:t>
        <a:bodyPr/>
        <a:lstStyle/>
        <a:p>
          <a:r>
            <a:rPr lang="en-US" dirty="0"/>
            <a:t>Estime de soi</a:t>
          </a:r>
        </a:p>
      </dgm:t>
    </dgm:pt>
    <dgm:pt modelId="{4FD1605B-1223-4C2C-82F3-90D1B20852A7}" type="parTrans" cxnId="{26B6001E-8163-4C83-BD30-3CF15CE2D793}">
      <dgm:prSet/>
      <dgm:spPr/>
      <dgm:t>
        <a:bodyPr/>
        <a:lstStyle/>
        <a:p>
          <a:endParaRPr lang="en-US"/>
        </a:p>
      </dgm:t>
    </dgm:pt>
    <dgm:pt modelId="{736D2DED-7FA1-4714-8EBF-CFA158B36951}" type="sibTrans" cxnId="{26B6001E-8163-4C83-BD30-3CF15CE2D793}">
      <dgm:prSet/>
      <dgm:spPr/>
      <dgm:t>
        <a:bodyPr/>
        <a:lstStyle/>
        <a:p>
          <a:endParaRPr lang="en-US"/>
        </a:p>
      </dgm:t>
    </dgm:pt>
    <dgm:pt modelId="{6A7C90CD-35B8-4D3F-85CF-7375DE8BAC15}">
      <dgm:prSet/>
      <dgm:spPr/>
      <dgm:t>
        <a:bodyPr/>
        <a:lstStyle/>
        <a:p>
          <a:r>
            <a:rPr lang="fr-CA"/>
            <a:t>Attention et concentration</a:t>
          </a:r>
          <a:endParaRPr lang="en-US"/>
        </a:p>
      </dgm:t>
    </dgm:pt>
    <dgm:pt modelId="{BD348B33-114F-471E-A762-0A9465D472D3}" type="parTrans" cxnId="{FE13C9B7-1038-4852-A56E-C72EF962DDB1}">
      <dgm:prSet/>
      <dgm:spPr/>
      <dgm:t>
        <a:bodyPr/>
        <a:lstStyle/>
        <a:p>
          <a:endParaRPr lang="en-US"/>
        </a:p>
      </dgm:t>
    </dgm:pt>
    <dgm:pt modelId="{3765F54E-D0BB-42D3-87ED-E759F2DDF2C1}" type="sibTrans" cxnId="{FE13C9B7-1038-4852-A56E-C72EF962DDB1}">
      <dgm:prSet/>
      <dgm:spPr/>
      <dgm:t>
        <a:bodyPr/>
        <a:lstStyle/>
        <a:p>
          <a:endParaRPr lang="en-US"/>
        </a:p>
      </dgm:t>
    </dgm:pt>
    <dgm:pt modelId="{20301679-21D0-435A-B3DC-787413B778DB}">
      <dgm:prSet/>
      <dgm:spPr/>
      <dgm:t>
        <a:bodyPr/>
        <a:lstStyle/>
        <a:p>
          <a:r>
            <a:rPr lang="fr-CA"/>
            <a:t>Développement cognitif et performances scolaires</a:t>
          </a:r>
          <a:endParaRPr lang="en-US"/>
        </a:p>
      </dgm:t>
    </dgm:pt>
    <dgm:pt modelId="{1D6DE2FC-289A-4003-8896-3E5F836D4A59}" type="parTrans" cxnId="{F1FB4BA5-C4DF-4AE5-8212-5F90F4051ECD}">
      <dgm:prSet/>
      <dgm:spPr/>
      <dgm:t>
        <a:bodyPr/>
        <a:lstStyle/>
        <a:p>
          <a:endParaRPr lang="en-US"/>
        </a:p>
      </dgm:t>
    </dgm:pt>
    <dgm:pt modelId="{5D97CC03-8AF4-4916-ADAB-07BB14939435}" type="sibTrans" cxnId="{F1FB4BA5-C4DF-4AE5-8212-5F90F4051ECD}">
      <dgm:prSet/>
      <dgm:spPr/>
      <dgm:t>
        <a:bodyPr/>
        <a:lstStyle/>
        <a:p>
          <a:endParaRPr lang="en-US"/>
        </a:p>
      </dgm:t>
    </dgm:pt>
    <dgm:pt modelId="{CD41368C-B3B2-4089-AB61-DC32C59F9FF1}">
      <dgm:prSet/>
      <dgm:spPr/>
      <dgm:t>
        <a:bodyPr/>
        <a:lstStyle/>
        <a:p>
          <a:r>
            <a:rPr lang="fr-CA"/>
            <a:t>Depression et anxiété</a:t>
          </a:r>
          <a:endParaRPr lang="en-US"/>
        </a:p>
      </dgm:t>
    </dgm:pt>
    <dgm:pt modelId="{7FD430D3-6B58-4F30-81C0-4023DF3BC94B}" type="parTrans" cxnId="{682EC9E1-510C-41E3-B228-6F2EC10701BB}">
      <dgm:prSet/>
      <dgm:spPr/>
      <dgm:t>
        <a:bodyPr/>
        <a:lstStyle/>
        <a:p>
          <a:endParaRPr lang="en-US"/>
        </a:p>
      </dgm:t>
    </dgm:pt>
    <dgm:pt modelId="{2D81EDE0-62F4-47E6-AC95-9686F3AAC660}" type="sibTrans" cxnId="{682EC9E1-510C-41E3-B228-6F2EC10701BB}">
      <dgm:prSet/>
      <dgm:spPr/>
      <dgm:t>
        <a:bodyPr/>
        <a:lstStyle/>
        <a:p>
          <a:endParaRPr lang="en-US"/>
        </a:p>
      </dgm:t>
    </dgm:pt>
    <dgm:pt modelId="{D2EA81DC-39B1-41E8-96BB-7B7B817DF303}">
      <dgm:prSet/>
      <dgm:spPr/>
      <dgm:t>
        <a:bodyPr/>
        <a:lstStyle/>
        <a:p>
          <a:r>
            <a:rPr lang="en-US" dirty="0"/>
            <a:t>Pensées suicidaires</a:t>
          </a:r>
        </a:p>
      </dgm:t>
    </dgm:pt>
    <dgm:pt modelId="{94FD2563-600A-479F-BC15-D74AD50A21BE}" type="parTrans" cxnId="{0B4AC461-9B66-4064-9B03-9BD7D388EF2F}">
      <dgm:prSet/>
      <dgm:spPr/>
      <dgm:t>
        <a:bodyPr/>
        <a:lstStyle/>
        <a:p>
          <a:endParaRPr lang="en-US"/>
        </a:p>
      </dgm:t>
    </dgm:pt>
    <dgm:pt modelId="{8BD3149B-56A9-4F8D-9BDD-D84C0CE8B9B4}" type="sibTrans" cxnId="{0B4AC461-9B66-4064-9B03-9BD7D388EF2F}">
      <dgm:prSet/>
      <dgm:spPr/>
      <dgm:t>
        <a:bodyPr/>
        <a:lstStyle/>
        <a:p>
          <a:endParaRPr lang="en-US"/>
        </a:p>
      </dgm:t>
    </dgm:pt>
    <dgm:pt modelId="{BCA2F04E-28DD-4B67-AC76-55AE37714C83}" type="pres">
      <dgm:prSet presAssocID="{A423076C-1576-4FB4-9ED1-25A3E34B00A8}" presName="Name0" presStyleCnt="0">
        <dgm:presLayoutVars>
          <dgm:dir/>
          <dgm:animLvl val="lvl"/>
          <dgm:resizeHandles val="exact"/>
        </dgm:presLayoutVars>
      </dgm:prSet>
      <dgm:spPr/>
    </dgm:pt>
    <dgm:pt modelId="{C29C302B-603B-44FA-B717-A3BEDE60AA25}" type="pres">
      <dgm:prSet presAssocID="{B40A76AD-88B8-4549-93C3-C516653AAB2C}" presName="linNode" presStyleCnt="0"/>
      <dgm:spPr/>
    </dgm:pt>
    <dgm:pt modelId="{7ABE0439-F1B5-4CEE-A9C9-ED50D63FB6EA}" type="pres">
      <dgm:prSet presAssocID="{B40A76AD-88B8-4549-93C3-C516653AAB2C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5DB4F053-D527-476A-82B2-66255D85A4E7}" type="pres">
      <dgm:prSet presAssocID="{28DED6D3-0CA9-4C63-9451-0F582A2E2D69}" presName="sp" presStyleCnt="0"/>
      <dgm:spPr/>
    </dgm:pt>
    <dgm:pt modelId="{C1406AA0-5538-4D0A-827D-B7A32D3FDAD2}" type="pres">
      <dgm:prSet presAssocID="{D0296CF3-4635-48DF-A17E-56CF556E51FA}" presName="linNode" presStyleCnt="0"/>
      <dgm:spPr/>
    </dgm:pt>
    <dgm:pt modelId="{8B3D12A4-20D6-40BD-9E04-1EC9A5808A05}" type="pres">
      <dgm:prSet presAssocID="{D0296CF3-4635-48DF-A17E-56CF556E51FA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1D0AA1A9-BDF8-4ED9-A994-3E35FA7F41C8}" type="pres">
      <dgm:prSet presAssocID="{B5332D09-9836-4AB1-86C4-6ACB318C2216}" presName="sp" presStyleCnt="0"/>
      <dgm:spPr/>
    </dgm:pt>
    <dgm:pt modelId="{19A9D033-CFA8-4AA3-AD34-1BE98DB913F6}" type="pres">
      <dgm:prSet presAssocID="{B7FDFC3C-2C04-4DDD-839C-A28FD1710708}" presName="linNode" presStyleCnt="0"/>
      <dgm:spPr/>
    </dgm:pt>
    <dgm:pt modelId="{BBCC74DB-8D95-4593-BD1B-AD988D3F2B78}" type="pres">
      <dgm:prSet presAssocID="{B7FDFC3C-2C04-4DDD-839C-A28FD1710708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B07DB48E-3FC5-4B47-B9AA-5EB4C4BCD210}" type="pres">
      <dgm:prSet presAssocID="{736D2DED-7FA1-4714-8EBF-CFA158B36951}" presName="sp" presStyleCnt="0"/>
      <dgm:spPr/>
    </dgm:pt>
    <dgm:pt modelId="{FB1FBCA9-CE95-47F5-A8CE-78EAD2197C6B}" type="pres">
      <dgm:prSet presAssocID="{6A7C90CD-35B8-4D3F-85CF-7375DE8BAC15}" presName="linNode" presStyleCnt="0"/>
      <dgm:spPr/>
    </dgm:pt>
    <dgm:pt modelId="{6D6EA05F-0266-4B80-A929-A8A14B15D542}" type="pres">
      <dgm:prSet presAssocID="{6A7C90CD-35B8-4D3F-85CF-7375DE8BAC15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81779CD5-A351-406A-BA5D-34970A0B27ED}" type="pres">
      <dgm:prSet presAssocID="{3765F54E-D0BB-42D3-87ED-E759F2DDF2C1}" presName="sp" presStyleCnt="0"/>
      <dgm:spPr/>
    </dgm:pt>
    <dgm:pt modelId="{C93D7739-CBD5-436F-984C-7F19E1CDE693}" type="pres">
      <dgm:prSet presAssocID="{20301679-21D0-435A-B3DC-787413B778DB}" presName="linNode" presStyleCnt="0"/>
      <dgm:spPr/>
    </dgm:pt>
    <dgm:pt modelId="{9BA65C7F-A54D-47FC-AD72-81F84DF9B17D}" type="pres">
      <dgm:prSet presAssocID="{20301679-21D0-435A-B3DC-787413B778DB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6F78390C-D7D7-4B0A-BD16-06DD958BAE02}" type="pres">
      <dgm:prSet presAssocID="{5D97CC03-8AF4-4916-ADAB-07BB14939435}" presName="sp" presStyleCnt="0"/>
      <dgm:spPr/>
    </dgm:pt>
    <dgm:pt modelId="{568FE912-4945-4321-A046-6BBDCF27C098}" type="pres">
      <dgm:prSet presAssocID="{CD41368C-B3B2-4089-AB61-DC32C59F9FF1}" presName="linNode" presStyleCnt="0"/>
      <dgm:spPr/>
    </dgm:pt>
    <dgm:pt modelId="{AAF8A575-CB75-4FFD-8CF9-ED7B7AF4558E}" type="pres">
      <dgm:prSet presAssocID="{CD41368C-B3B2-4089-AB61-DC32C59F9FF1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FCF5EC64-350C-4E7B-A669-1B002D40448C}" type="pres">
      <dgm:prSet presAssocID="{2D81EDE0-62F4-47E6-AC95-9686F3AAC660}" presName="sp" presStyleCnt="0"/>
      <dgm:spPr/>
    </dgm:pt>
    <dgm:pt modelId="{3A480118-E0F7-470B-9DC4-F4625B208E83}" type="pres">
      <dgm:prSet presAssocID="{D2EA81DC-39B1-41E8-96BB-7B7B817DF303}" presName="linNode" presStyleCnt="0"/>
      <dgm:spPr/>
    </dgm:pt>
    <dgm:pt modelId="{3EB5D535-DF82-4BC5-96DD-A0B02C37C304}" type="pres">
      <dgm:prSet presAssocID="{D2EA81DC-39B1-41E8-96BB-7B7B817DF303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26B6001E-8163-4C83-BD30-3CF15CE2D793}" srcId="{A423076C-1576-4FB4-9ED1-25A3E34B00A8}" destId="{B7FDFC3C-2C04-4DDD-839C-A28FD1710708}" srcOrd="2" destOrd="0" parTransId="{4FD1605B-1223-4C2C-82F3-90D1B20852A7}" sibTransId="{736D2DED-7FA1-4714-8EBF-CFA158B36951}"/>
    <dgm:cxn modelId="{32C1AF22-15CF-4F72-92E2-69A03414DA6B}" type="presOf" srcId="{20301679-21D0-435A-B3DC-787413B778DB}" destId="{9BA65C7F-A54D-47FC-AD72-81F84DF9B17D}" srcOrd="0" destOrd="0" presId="urn:microsoft.com/office/officeart/2005/8/layout/vList5"/>
    <dgm:cxn modelId="{4DA80B5E-39BC-4EE9-817A-5C1AD3ACB156}" type="presOf" srcId="{CD41368C-B3B2-4089-AB61-DC32C59F9FF1}" destId="{AAF8A575-CB75-4FFD-8CF9-ED7B7AF4558E}" srcOrd="0" destOrd="0" presId="urn:microsoft.com/office/officeart/2005/8/layout/vList5"/>
    <dgm:cxn modelId="{0B4AC461-9B66-4064-9B03-9BD7D388EF2F}" srcId="{A423076C-1576-4FB4-9ED1-25A3E34B00A8}" destId="{D2EA81DC-39B1-41E8-96BB-7B7B817DF303}" srcOrd="6" destOrd="0" parTransId="{94FD2563-600A-479F-BC15-D74AD50A21BE}" sibTransId="{8BD3149B-56A9-4F8D-9BDD-D84C0CE8B9B4}"/>
    <dgm:cxn modelId="{F136B265-CD9E-48BC-8496-95BAB9146866}" type="presOf" srcId="{B40A76AD-88B8-4549-93C3-C516653AAB2C}" destId="{7ABE0439-F1B5-4CEE-A9C9-ED50D63FB6EA}" srcOrd="0" destOrd="0" presId="urn:microsoft.com/office/officeart/2005/8/layout/vList5"/>
    <dgm:cxn modelId="{E6621455-2241-4D6A-AA77-3862ADF69DEB}" type="presOf" srcId="{A423076C-1576-4FB4-9ED1-25A3E34B00A8}" destId="{BCA2F04E-28DD-4B67-AC76-55AE37714C83}" srcOrd="0" destOrd="0" presId="urn:microsoft.com/office/officeart/2005/8/layout/vList5"/>
    <dgm:cxn modelId="{9CD2148B-8C2D-4318-9CE2-FC0912B4CA1F}" srcId="{A423076C-1576-4FB4-9ED1-25A3E34B00A8}" destId="{B40A76AD-88B8-4549-93C3-C516653AAB2C}" srcOrd="0" destOrd="0" parTransId="{C41DDA9E-A89F-469B-8DC7-3E43B79DFA13}" sibTransId="{28DED6D3-0CA9-4C63-9451-0F582A2E2D69}"/>
    <dgm:cxn modelId="{ADB3EBA2-334A-49BC-A6B8-319AA4F86005}" srcId="{A423076C-1576-4FB4-9ED1-25A3E34B00A8}" destId="{D0296CF3-4635-48DF-A17E-56CF556E51FA}" srcOrd="1" destOrd="0" parTransId="{7047A7DE-90BA-4F47-A249-0E6DD4170232}" sibTransId="{B5332D09-9836-4AB1-86C4-6ACB318C2216}"/>
    <dgm:cxn modelId="{F1FB4BA5-C4DF-4AE5-8212-5F90F4051ECD}" srcId="{A423076C-1576-4FB4-9ED1-25A3E34B00A8}" destId="{20301679-21D0-435A-B3DC-787413B778DB}" srcOrd="4" destOrd="0" parTransId="{1D6DE2FC-289A-4003-8896-3E5F836D4A59}" sibTransId="{5D97CC03-8AF4-4916-ADAB-07BB14939435}"/>
    <dgm:cxn modelId="{FE13C9B7-1038-4852-A56E-C72EF962DDB1}" srcId="{A423076C-1576-4FB4-9ED1-25A3E34B00A8}" destId="{6A7C90CD-35B8-4D3F-85CF-7375DE8BAC15}" srcOrd="3" destOrd="0" parTransId="{BD348B33-114F-471E-A762-0A9465D472D3}" sibTransId="{3765F54E-D0BB-42D3-87ED-E759F2DDF2C1}"/>
    <dgm:cxn modelId="{9B245ABA-3B07-4FF3-AD53-21CC1D6D29A5}" type="presOf" srcId="{D2EA81DC-39B1-41E8-96BB-7B7B817DF303}" destId="{3EB5D535-DF82-4BC5-96DD-A0B02C37C304}" srcOrd="0" destOrd="0" presId="urn:microsoft.com/office/officeart/2005/8/layout/vList5"/>
    <dgm:cxn modelId="{699344D7-7A9C-486E-8B78-78520C32329A}" type="presOf" srcId="{B7FDFC3C-2C04-4DDD-839C-A28FD1710708}" destId="{BBCC74DB-8D95-4593-BD1B-AD988D3F2B78}" srcOrd="0" destOrd="0" presId="urn:microsoft.com/office/officeart/2005/8/layout/vList5"/>
    <dgm:cxn modelId="{D1CF18DA-5FBD-4234-8D43-C377AC5A14A6}" type="presOf" srcId="{D0296CF3-4635-48DF-A17E-56CF556E51FA}" destId="{8B3D12A4-20D6-40BD-9E04-1EC9A5808A05}" srcOrd="0" destOrd="0" presId="urn:microsoft.com/office/officeart/2005/8/layout/vList5"/>
    <dgm:cxn modelId="{682EC9E1-510C-41E3-B228-6F2EC10701BB}" srcId="{A423076C-1576-4FB4-9ED1-25A3E34B00A8}" destId="{CD41368C-B3B2-4089-AB61-DC32C59F9FF1}" srcOrd="5" destOrd="0" parTransId="{7FD430D3-6B58-4F30-81C0-4023DF3BC94B}" sibTransId="{2D81EDE0-62F4-47E6-AC95-9686F3AAC660}"/>
    <dgm:cxn modelId="{F4F524F1-4C0D-4A78-A4DB-1938E2B47061}" type="presOf" srcId="{6A7C90CD-35B8-4D3F-85CF-7375DE8BAC15}" destId="{6D6EA05F-0266-4B80-A929-A8A14B15D542}" srcOrd="0" destOrd="0" presId="urn:microsoft.com/office/officeart/2005/8/layout/vList5"/>
    <dgm:cxn modelId="{4CEAF85C-F267-4E65-A491-A569A3A8E88C}" type="presParOf" srcId="{BCA2F04E-28DD-4B67-AC76-55AE37714C83}" destId="{C29C302B-603B-44FA-B717-A3BEDE60AA25}" srcOrd="0" destOrd="0" presId="urn:microsoft.com/office/officeart/2005/8/layout/vList5"/>
    <dgm:cxn modelId="{8AC15ACE-201A-4BEF-A613-81A296781E24}" type="presParOf" srcId="{C29C302B-603B-44FA-B717-A3BEDE60AA25}" destId="{7ABE0439-F1B5-4CEE-A9C9-ED50D63FB6EA}" srcOrd="0" destOrd="0" presId="urn:microsoft.com/office/officeart/2005/8/layout/vList5"/>
    <dgm:cxn modelId="{34A1E7B4-FF83-4C6D-AD21-9827C4F17D04}" type="presParOf" srcId="{BCA2F04E-28DD-4B67-AC76-55AE37714C83}" destId="{5DB4F053-D527-476A-82B2-66255D85A4E7}" srcOrd="1" destOrd="0" presId="urn:microsoft.com/office/officeart/2005/8/layout/vList5"/>
    <dgm:cxn modelId="{05A0168F-A6C2-4799-A9EC-16D333148D54}" type="presParOf" srcId="{BCA2F04E-28DD-4B67-AC76-55AE37714C83}" destId="{C1406AA0-5538-4D0A-827D-B7A32D3FDAD2}" srcOrd="2" destOrd="0" presId="urn:microsoft.com/office/officeart/2005/8/layout/vList5"/>
    <dgm:cxn modelId="{75C6CB87-5F3E-43A1-86D9-599B9286EFF4}" type="presParOf" srcId="{C1406AA0-5538-4D0A-827D-B7A32D3FDAD2}" destId="{8B3D12A4-20D6-40BD-9E04-1EC9A5808A05}" srcOrd="0" destOrd="0" presId="urn:microsoft.com/office/officeart/2005/8/layout/vList5"/>
    <dgm:cxn modelId="{9010929F-CA6F-47D0-AEA5-251789B0AFC9}" type="presParOf" srcId="{BCA2F04E-28DD-4B67-AC76-55AE37714C83}" destId="{1D0AA1A9-BDF8-4ED9-A994-3E35FA7F41C8}" srcOrd="3" destOrd="0" presId="urn:microsoft.com/office/officeart/2005/8/layout/vList5"/>
    <dgm:cxn modelId="{0F8F8765-B35A-4140-8414-7634F839E1D9}" type="presParOf" srcId="{BCA2F04E-28DD-4B67-AC76-55AE37714C83}" destId="{19A9D033-CFA8-4AA3-AD34-1BE98DB913F6}" srcOrd="4" destOrd="0" presId="urn:microsoft.com/office/officeart/2005/8/layout/vList5"/>
    <dgm:cxn modelId="{259F5EC8-6A72-4FDA-93AA-DE07BB3F5754}" type="presParOf" srcId="{19A9D033-CFA8-4AA3-AD34-1BE98DB913F6}" destId="{BBCC74DB-8D95-4593-BD1B-AD988D3F2B78}" srcOrd="0" destOrd="0" presId="urn:microsoft.com/office/officeart/2005/8/layout/vList5"/>
    <dgm:cxn modelId="{D1007C41-8875-4706-A2F2-2166C36CA1E8}" type="presParOf" srcId="{BCA2F04E-28DD-4B67-AC76-55AE37714C83}" destId="{B07DB48E-3FC5-4B47-B9AA-5EB4C4BCD210}" srcOrd="5" destOrd="0" presId="urn:microsoft.com/office/officeart/2005/8/layout/vList5"/>
    <dgm:cxn modelId="{3209195B-930F-4685-AD50-D91DC9FE5AB2}" type="presParOf" srcId="{BCA2F04E-28DD-4B67-AC76-55AE37714C83}" destId="{FB1FBCA9-CE95-47F5-A8CE-78EAD2197C6B}" srcOrd="6" destOrd="0" presId="urn:microsoft.com/office/officeart/2005/8/layout/vList5"/>
    <dgm:cxn modelId="{AE973001-0F1C-418F-932F-4A1123E6D3B3}" type="presParOf" srcId="{FB1FBCA9-CE95-47F5-A8CE-78EAD2197C6B}" destId="{6D6EA05F-0266-4B80-A929-A8A14B15D542}" srcOrd="0" destOrd="0" presId="urn:microsoft.com/office/officeart/2005/8/layout/vList5"/>
    <dgm:cxn modelId="{4A7149A0-D674-45E3-AFFB-2A7C8E9921B2}" type="presParOf" srcId="{BCA2F04E-28DD-4B67-AC76-55AE37714C83}" destId="{81779CD5-A351-406A-BA5D-34970A0B27ED}" srcOrd="7" destOrd="0" presId="urn:microsoft.com/office/officeart/2005/8/layout/vList5"/>
    <dgm:cxn modelId="{1F2A196D-2377-4973-A66C-AFED8EA122D6}" type="presParOf" srcId="{BCA2F04E-28DD-4B67-AC76-55AE37714C83}" destId="{C93D7739-CBD5-436F-984C-7F19E1CDE693}" srcOrd="8" destOrd="0" presId="urn:microsoft.com/office/officeart/2005/8/layout/vList5"/>
    <dgm:cxn modelId="{4330253C-17B9-441D-A04D-1FBF4728527B}" type="presParOf" srcId="{C93D7739-CBD5-436F-984C-7F19E1CDE693}" destId="{9BA65C7F-A54D-47FC-AD72-81F84DF9B17D}" srcOrd="0" destOrd="0" presId="urn:microsoft.com/office/officeart/2005/8/layout/vList5"/>
    <dgm:cxn modelId="{9CD39ECC-1B3C-4381-8F66-C854B677CC71}" type="presParOf" srcId="{BCA2F04E-28DD-4B67-AC76-55AE37714C83}" destId="{6F78390C-D7D7-4B0A-BD16-06DD958BAE02}" srcOrd="9" destOrd="0" presId="urn:microsoft.com/office/officeart/2005/8/layout/vList5"/>
    <dgm:cxn modelId="{EA529BA1-CC54-4B7F-9E30-70E62C078009}" type="presParOf" srcId="{BCA2F04E-28DD-4B67-AC76-55AE37714C83}" destId="{568FE912-4945-4321-A046-6BBDCF27C098}" srcOrd="10" destOrd="0" presId="urn:microsoft.com/office/officeart/2005/8/layout/vList5"/>
    <dgm:cxn modelId="{FB702FBB-8B71-4558-80B8-665E3C9A78EE}" type="presParOf" srcId="{568FE912-4945-4321-A046-6BBDCF27C098}" destId="{AAF8A575-CB75-4FFD-8CF9-ED7B7AF4558E}" srcOrd="0" destOrd="0" presId="urn:microsoft.com/office/officeart/2005/8/layout/vList5"/>
    <dgm:cxn modelId="{DF8A6BB7-982A-4BDB-8730-E08E6B39D03F}" type="presParOf" srcId="{BCA2F04E-28DD-4B67-AC76-55AE37714C83}" destId="{FCF5EC64-350C-4E7B-A669-1B002D40448C}" srcOrd="11" destOrd="0" presId="urn:microsoft.com/office/officeart/2005/8/layout/vList5"/>
    <dgm:cxn modelId="{7E807161-BAA2-4331-8A7A-B05789774D54}" type="presParOf" srcId="{BCA2F04E-28DD-4B67-AC76-55AE37714C83}" destId="{3A480118-E0F7-470B-9DC4-F4625B208E83}" srcOrd="12" destOrd="0" presId="urn:microsoft.com/office/officeart/2005/8/layout/vList5"/>
    <dgm:cxn modelId="{E535F3A6-1FFF-46FC-AD6A-C1C482700EC9}" type="presParOf" srcId="{3A480118-E0F7-470B-9DC4-F4625B208E83}" destId="{3EB5D535-DF82-4BC5-96DD-A0B02C37C30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287A26-AA3B-4A6A-AB23-39FCC243E2C1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6D35990-7FB1-4883-B6AB-39C558F9DA7C}">
      <dgm:prSet/>
      <dgm:spPr/>
      <dgm:t>
        <a:bodyPr/>
        <a:lstStyle/>
        <a:p>
          <a:r>
            <a:rPr lang="fr-CA"/>
            <a:t>Gérer l’ utilisation</a:t>
          </a:r>
          <a:endParaRPr lang="en-US"/>
        </a:p>
      </dgm:t>
    </dgm:pt>
    <dgm:pt modelId="{7057EEE3-0B81-4763-B2C0-4D18E2FA0E60}" type="parTrans" cxnId="{1405C847-5FF2-415A-A1C2-46F19D634E04}">
      <dgm:prSet/>
      <dgm:spPr/>
      <dgm:t>
        <a:bodyPr/>
        <a:lstStyle/>
        <a:p>
          <a:endParaRPr lang="en-US"/>
        </a:p>
      </dgm:t>
    </dgm:pt>
    <dgm:pt modelId="{84D3218D-C9F5-41BF-B053-E49404CE1703}" type="sibTrans" cxnId="{1405C847-5FF2-415A-A1C2-46F19D634E04}">
      <dgm:prSet/>
      <dgm:spPr/>
      <dgm:t>
        <a:bodyPr/>
        <a:lstStyle/>
        <a:p>
          <a:endParaRPr lang="en-US"/>
        </a:p>
      </dgm:t>
    </dgm:pt>
    <dgm:pt modelId="{276B7C5C-B633-4A28-A13D-40D347BE0192}">
      <dgm:prSet/>
      <dgm:spPr/>
      <dgm:t>
        <a:bodyPr/>
        <a:lstStyle/>
        <a:p>
          <a:r>
            <a:rPr lang="fr-CA"/>
            <a:t>Favoriser une utilisation constructive</a:t>
          </a:r>
          <a:endParaRPr lang="en-US"/>
        </a:p>
      </dgm:t>
    </dgm:pt>
    <dgm:pt modelId="{D7C4EB47-874B-4DD8-A38B-85E354F2D600}" type="parTrans" cxnId="{B52548A4-5CE4-4FFD-991E-9BDF980E34B0}">
      <dgm:prSet/>
      <dgm:spPr/>
      <dgm:t>
        <a:bodyPr/>
        <a:lstStyle/>
        <a:p>
          <a:endParaRPr lang="en-US"/>
        </a:p>
      </dgm:t>
    </dgm:pt>
    <dgm:pt modelId="{FE8AD9B6-4290-4F7B-9BDD-6386DFEC54D7}" type="sibTrans" cxnId="{B52548A4-5CE4-4FFD-991E-9BDF980E34B0}">
      <dgm:prSet/>
      <dgm:spPr/>
      <dgm:t>
        <a:bodyPr/>
        <a:lstStyle/>
        <a:p>
          <a:endParaRPr lang="en-US"/>
        </a:p>
      </dgm:t>
    </dgm:pt>
    <dgm:pt modelId="{45642552-D624-4F17-9F90-E4D3E363B138}">
      <dgm:prSet/>
      <dgm:spPr/>
      <dgm:t>
        <a:bodyPr/>
        <a:lstStyle/>
        <a:p>
          <a:r>
            <a:rPr lang="fr-CA"/>
            <a:t>Donner l’ exemple d’ une saine utilisation</a:t>
          </a:r>
          <a:endParaRPr lang="en-US"/>
        </a:p>
      </dgm:t>
    </dgm:pt>
    <dgm:pt modelId="{8D2DB84C-C62A-457F-991E-5F655463629D}" type="parTrans" cxnId="{5A3FBB9A-F910-4EF5-8194-62497F24234C}">
      <dgm:prSet/>
      <dgm:spPr/>
      <dgm:t>
        <a:bodyPr/>
        <a:lstStyle/>
        <a:p>
          <a:endParaRPr lang="en-US"/>
        </a:p>
      </dgm:t>
    </dgm:pt>
    <dgm:pt modelId="{0E958B49-C84E-4644-92C8-C052CFA4E37E}" type="sibTrans" cxnId="{5A3FBB9A-F910-4EF5-8194-62497F24234C}">
      <dgm:prSet/>
      <dgm:spPr/>
      <dgm:t>
        <a:bodyPr/>
        <a:lstStyle/>
        <a:p>
          <a:endParaRPr lang="en-US"/>
        </a:p>
      </dgm:t>
    </dgm:pt>
    <dgm:pt modelId="{03D2B535-0A64-4379-B353-8550F5C618F3}">
      <dgm:prSet/>
      <dgm:spPr/>
      <dgm:t>
        <a:bodyPr/>
        <a:lstStyle/>
        <a:p>
          <a:r>
            <a:rPr lang="fr-CA"/>
            <a:t>Surveiller</a:t>
          </a:r>
          <a:endParaRPr lang="en-US"/>
        </a:p>
      </dgm:t>
    </dgm:pt>
    <dgm:pt modelId="{616179FF-0204-468A-9499-1F9DC47124E5}" type="parTrans" cxnId="{DB914A6C-3F74-4633-BDC2-216ECC8370A2}">
      <dgm:prSet/>
      <dgm:spPr/>
      <dgm:t>
        <a:bodyPr/>
        <a:lstStyle/>
        <a:p>
          <a:endParaRPr lang="en-US"/>
        </a:p>
      </dgm:t>
    </dgm:pt>
    <dgm:pt modelId="{A6972037-31E3-4E7E-ADD9-948B9F382AD9}" type="sibTrans" cxnId="{DB914A6C-3F74-4633-BDC2-216ECC8370A2}">
      <dgm:prSet/>
      <dgm:spPr/>
      <dgm:t>
        <a:bodyPr/>
        <a:lstStyle/>
        <a:p>
          <a:endParaRPr lang="en-US"/>
        </a:p>
      </dgm:t>
    </dgm:pt>
    <dgm:pt modelId="{0026AB9F-8CA1-4CA3-BF38-05F93D6BFD3B}">
      <dgm:prSet/>
      <dgm:spPr/>
      <dgm:t>
        <a:bodyPr/>
        <a:lstStyle/>
        <a:p>
          <a:r>
            <a:rPr lang="fr-CA"/>
            <a:t>Interroger votre enfant sur ses activités en ligne</a:t>
          </a:r>
          <a:endParaRPr lang="en-US"/>
        </a:p>
      </dgm:t>
    </dgm:pt>
    <dgm:pt modelId="{B45A3ADF-2267-424D-AE6E-43E3F854B72B}" type="parTrans" cxnId="{7C72D689-3D40-4187-A64F-B19EC2C4633E}">
      <dgm:prSet/>
      <dgm:spPr/>
      <dgm:t>
        <a:bodyPr/>
        <a:lstStyle/>
        <a:p>
          <a:endParaRPr lang="en-US"/>
        </a:p>
      </dgm:t>
    </dgm:pt>
    <dgm:pt modelId="{CBC46A88-5C91-4C38-9046-C4B3ED59AC5A}" type="sibTrans" cxnId="{7C72D689-3D40-4187-A64F-B19EC2C4633E}">
      <dgm:prSet/>
      <dgm:spPr/>
      <dgm:t>
        <a:bodyPr/>
        <a:lstStyle/>
        <a:p>
          <a:endParaRPr lang="en-US"/>
        </a:p>
      </dgm:t>
    </dgm:pt>
    <dgm:pt modelId="{D5322696-7A2B-4CBA-A5F2-8001CF5318B6}" type="pres">
      <dgm:prSet presAssocID="{8C287A26-AA3B-4A6A-AB23-39FCC243E2C1}" presName="diagram" presStyleCnt="0">
        <dgm:presLayoutVars>
          <dgm:dir/>
          <dgm:resizeHandles val="exact"/>
        </dgm:presLayoutVars>
      </dgm:prSet>
      <dgm:spPr/>
    </dgm:pt>
    <dgm:pt modelId="{6F76C110-F7E3-4D86-89FE-551AF0B141CC}" type="pres">
      <dgm:prSet presAssocID="{46D35990-7FB1-4883-B6AB-39C558F9DA7C}" presName="node" presStyleLbl="node1" presStyleIdx="0" presStyleCnt="5">
        <dgm:presLayoutVars>
          <dgm:bulletEnabled val="1"/>
        </dgm:presLayoutVars>
      </dgm:prSet>
      <dgm:spPr/>
    </dgm:pt>
    <dgm:pt modelId="{E407AB65-B473-4BD1-B44E-0F4176142465}" type="pres">
      <dgm:prSet presAssocID="{84D3218D-C9F5-41BF-B053-E49404CE1703}" presName="sibTrans" presStyleCnt="0"/>
      <dgm:spPr/>
    </dgm:pt>
    <dgm:pt modelId="{31002EF0-AA6A-421C-B53F-96D9D958CA93}" type="pres">
      <dgm:prSet presAssocID="{276B7C5C-B633-4A28-A13D-40D347BE0192}" presName="node" presStyleLbl="node1" presStyleIdx="1" presStyleCnt="5">
        <dgm:presLayoutVars>
          <dgm:bulletEnabled val="1"/>
        </dgm:presLayoutVars>
      </dgm:prSet>
      <dgm:spPr/>
    </dgm:pt>
    <dgm:pt modelId="{87FD4347-E600-489C-B33D-620103E68E4D}" type="pres">
      <dgm:prSet presAssocID="{FE8AD9B6-4290-4F7B-9BDD-6386DFEC54D7}" presName="sibTrans" presStyleCnt="0"/>
      <dgm:spPr/>
    </dgm:pt>
    <dgm:pt modelId="{F3664B0C-2666-4F1C-8FC8-A98DD8B2E060}" type="pres">
      <dgm:prSet presAssocID="{45642552-D624-4F17-9F90-E4D3E363B138}" presName="node" presStyleLbl="node1" presStyleIdx="2" presStyleCnt="5">
        <dgm:presLayoutVars>
          <dgm:bulletEnabled val="1"/>
        </dgm:presLayoutVars>
      </dgm:prSet>
      <dgm:spPr/>
    </dgm:pt>
    <dgm:pt modelId="{D5AF69C9-34E1-46FC-A8C4-F70B622E7031}" type="pres">
      <dgm:prSet presAssocID="{0E958B49-C84E-4644-92C8-C052CFA4E37E}" presName="sibTrans" presStyleCnt="0"/>
      <dgm:spPr/>
    </dgm:pt>
    <dgm:pt modelId="{FDC860CE-3429-48D0-9B0F-AA80EB9EECBE}" type="pres">
      <dgm:prSet presAssocID="{03D2B535-0A64-4379-B353-8550F5C618F3}" presName="node" presStyleLbl="node1" presStyleIdx="3" presStyleCnt="5">
        <dgm:presLayoutVars>
          <dgm:bulletEnabled val="1"/>
        </dgm:presLayoutVars>
      </dgm:prSet>
      <dgm:spPr/>
    </dgm:pt>
    <dgm:pt modelId="{27C825E0-82A4-4402-92D9-1CE436C7BD75}" type="pres">
      <dgm:prSet presAssocID="{A6972037-31E3-4E7E-ADD9-948B9F382AD9}" presName="sibTrans" presStyleCnt="0"/>
      <dgm:spPr/>
    </dgm:pt>
    <dgm:pt modelId="{43CD9A82-5DE6-4691-9384-19CA96CA958E}" type="pres">
      <dgm:prSet presAssocID="{0026AB9F-8CA1-4CA3-BF38-05F93D6BFD3B}" presName="node" presStyleLbl="node1" presStyleIdx="4" presStyleCnt="5">
        <dgm:presLayoutVars>
          <dgm:bulletEnabled val="1"/>
        </dgm:presLayoutVars>
      </dgm:prSet>
      <dgm:spPr/>
    </dgm:pt>
  </dgm:ptLst>
  <dgm:cxnLst>
    <dgm:cxn modelId="{7179463D-FAE9-4A60-87A0-B8F81095A2F5}" type="presOf" srcId="{276B7C5C-B633-4A28-A13D-40D347BE0192}" destId="{31002EF0-AA6A-421C-B53F-96D9D958CA93}" srcOrd="0" destOrd="0" presId="urn:microsoft.com/office/officeart/2005/8/layout/default"/>
    <dgm:cxn modelId="{1405C847-5FF2-415A-A1C2-46F19D634E04}" srcId="{8C287A26-AA3B-4A6A-AB23-39FCC243E2C1}" destId="{46D35990-7FB1-4883-B6AB-39C558F9DA7C}" srcOrd="0" destOrd="0" parTransId="{7057EEE3-0B81-4763-B2C0-4D18E2FA0E60}" sibTransId="{84D3218D-C9F5-41BF-B053-E49404CE1703}"/>
    <dgm:cxn modelId="{DB914A6C-3F74-4633-BDC2-216ECC8370A2}" srcId="{8C287A26-AA3B-4A6A-AB23-39FCC243E2C1}" destId="{03D2B535-0A64-4379-B353-8550F5C618F3}" srcOrd="3" destOrd="0" parTransId="{616179FF-0204-468A-9499-1F9DC47124E5}" sibTransId="{A6972037-31E3-4E7E-ADD9-948B9F382AD9}"/>
    <dgm:cxn modelId="{B269E953-458C-4D29-8549-2E03E2EAE5DF}" type="presOf" srcId="{45642552-D624-4F17-9F90-E4D3E363B138}" destId="{F3664B0C-2666-4F1C-8FC8-A98DD8B2E060}" srcOrd="0" destOrd="0" presId="urn:microsoft.com/office/officeart/2005/8/layout/default"/>
    <dgm:cxn modelId="{851BBB75-5CF6-4E3C-AAFE-29CDFA20B401}" type="presOf" srcId="{03D2B535-0A64-4379-B353-8550F5C618F3}" destId="{FDC860CE-3429-48D0-9B0F-AA80EB9EECBE}" srcOrd="0" destOrd="0" presId="urn:microsoft.com/office/officeart/2005/8/layout/default"/>
    <dgm:cxn modelId="{7C72D689-3D40-4187-A64F-B19EC2C4633E}" srcId="{8C287A26-AA3B-4A6A-AB23-39FCC243E2C1}" destId="{0026AB9F-8CA1-4CA3-BF38-05F93D6BFD3B}" srcOrd="4" destOrd="0" parTransId="{B45A3ADF-2267-424D-AE6E-43E3F854B72B}" sibTransId="{CBC46A88-5C91-4C38-9046-C4B3ED59AC5A}"/>
    <dgm:cxn modelId="{4299AF91-4729-4E9E-8CE9-7BCE55515065}" type="presOf" srcId="{8C287A26-AA3B-4A6A-AB23-39FCC243E2C1}" destId="{D5322696-7A2B-4CBA-A5F2-8001CF5318B6}" srcOrd="0" destOrd="0" presId="urn:microsoft.com/office/officeart/2005/8/layout/default"/>
    <dgm:cxn modelId="{5A3FBB9A-F910-4EF5-8194-62497F24234C}" srcId="{8C287A26-AA3B-4A6A-AB23-39FCC243E2C1}" destId="{45642552-D624-4F17-9F90-E4D3E363B138}" srcOrd="2" destOrd="0" parTransId="{8D2DB84C-C62A-457F-991E-5F655463629D}" sibTransId="{0E958B49-C84E-4644-92C8-C052CFA4E37E}"/>
    <dgm:cxn modelId="{B52548A4-5CE4-4FFD-991E-9BDF980E34B0}" srcId="{8C287A26-AA3B-4A6A-AB23-39FCC243E2C1}" destId="{276B7C5C-B633-4A28-A13D-40D347BE0192}" srcOrd="1" destOrd="0" parTransId="{D7C4EB47-874B-4DD8-A38B-85E354F2D600}" sibTransId="{FE8AD9B6-4290-4F7B-9BDD-6386DFEC54D7}"/>
    <dgm:cxn modelId="{C70A1EBF-F44F-4567-9152-79DA8DD27D72}" type="presOf" srcId="{0026AB9F-8CA1-4CA3-BF38-05F93D6BFD3B}" destId="{43CD9A82-5DE6-4691-9384-19CA96CA958E}" srcOrd="0" destOrd="0" presId="urn:microsoft.com/office/officeart/2005/8/layout/default"/>
    <dgm:cxn modelId="{8CA927E4-0312-4C5E-867C-5CEC44603B68}" type="presOf" srcId="{46D35990-7FB1-4883-B6AB-39C558F9DA7C}" destId="{6F76C110-F7E3-4D86-89FE-551AF0B141CC}" srcOrd="0" destOrd="0" presId="urn:microsoft.com/office/officeart/2005/8/layout/default"/>
    <dgm:cxn modelId="{61FFAE01-27FC-4242-934B-6D6B42E313F1}" type="presParOf" srcId="{D5322696-7A2B-4CBA-A5F2-8001CF5318B6}" destId="{6F76C110-F7E3-4D86-89FE-551AF0B141CC}" srcOrd="0" destOrd="0" presId="urn:microsoft.com/office/officeart/2005/8/layout/default"/>
    <dgm:cxn modelId="{7A43F67A-D2BB-48BF-BF90-76BCCC3FE391}" type="presParOf" srcId="{D5322696-7A2B-4CBA-A5F2-8001CF5318B6}" destId="{E407AB65-B473-4BD1-B44E-0F4176142465}" srcOrd="1" destOrd="0" presId="urn:microsoft.com/office/officeart/2005/8/layout/default"/>
    <dgm:cxn modelId="{59A78CFA-C301-4C4F-B022-9E9861E0BC69}" type="presParOf" srcId="{D5322696-7A2B-4CBA-A5F2-8001CF5318B6}" destId="{31002EF0-AA6A-421C-B53F-96D9D958CA93}" srcOrd="2" destOrd="0" presId="urn:microsoft.com/office/officeart/2005/8/layout/default"/>
    <dgm:cxn modelId="{D6D04AB8-B564-4C94-A5E5-9B6D38939F9B}" type="presParOf" srcId="{D5322696-7A2B-4CBA-A5F2-8001CF5318B6}" destId="{87FD4347-E600-489C-B33D-620103E68E4D}" srcOrd="3" destOrd="0" presId="urn:microsoft.com/office/officeart/2005/8/layout/default"/>
    <dgm:cxn modelId="{EEE86647-B3E0-4567-A58C-6646EEBC154E}" type="presParOf" srcId="{D5322696-7A2B-4CBA-A5F2-8001CF5318B6}" destId="{F3664B0C-2666-4F1C-8FC8-A98DD8B2E060}" srcOrd="4" destOrd="0" presId="urn:microsoft.com/office/officeart/2005/8/layout/default"/>
    <dgm:cxn modelId="{367D60C0-1930-4D46-A166-2F5F0F1E9912}" type="presParOf" srcId="{D5322696-7A2B-4CBA-A5F2-8001CF5318B6}" destId="{D5AF69C9-34E1-46FC-A8C4-F70B622E7031}" srcOrd="5" destOrd="0" presId="urn:microsoft.com/office/officeart/2005/8/layout/default"/>
    <dgm:cxn modelId="{AFBC60CC-9BE5-4470-8907-7B7E299BD4C6}" type="presParOf" srcId="{D5322696-7A2B-4CBA-A5F2-8001CF5318B6}" destId="{FDC860CE-3429-48D0-9B0F-AA80EB9EECBE}" srcOrd="6" destOrd="0" presId="urn:microsoft.com/office/officeart/2005/8/layout/default"/>
    <dgm:cxn modelId="{C9C9B984-A81E-4DE0-BAF2-67218F6C4C84}" type="presParOf" srcId="{D5322696-7A2B-4CBA-A5F2-8001CF5318B6}" destId="{27C825E0-82A4-4402-92D9-1CE436C7BD75}" srcOrd="7" destOrd="0" presId="urn:microsoft.com/office/officeart/2005/8/layout/default"/>
    <dgm:cxn modelId="{C6D96866-A2EB-4010-B9AB-A6C1F8DAEB22}" type="presParOf" srcId="{D5322696-7A2B-4CBA-A5F2-8001CF5318B6}" destId="{43CD9A82-5DE6-4691-9384-19CA96CA95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9B7E6-9CC1-46F1-A9A6-8C824B9A1358}">
      <dsp:nvSpPr>
        <dsp:cNvPr id="0" name=""/>
        <dsp:cNvSpPr/>
      </dsp:nvSpPr>
      <dsp:spPr>
        <a:xfrm>
          <a:off x="0" y="73075"/>
          <a:ext cx="6666833" cy="8342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0" i="0" kern="1200"/>
            <a:t>Présentation de statistiques et faits</a:t>
          </a:r>
          <a:endParaRPr lang="en-US" sz="2100" kern="1200"/>
        </a:p>
      </dsp:txBody>
      <dsp:txXfrm>
        <a:off x="40724" y="113799"/>
        <a:ext cx="6585385" cy="752780"/>
      </dsp:txXfrm>
    </dsp:sp>
    <dsp:sp modelId="{F1C3490B-51F0-480B-96D1-39D8163794AA}">
      <dsp:nvSpPr>
        <dsp:cNvPr id="0" name=""/>
        <dsp:cNvSpPr/>
      </dsp:nvSpPr>
      <dsp:spPr>
        <a:xfrm>
          <a:off x="0" y="967783"/>
          <a:ext cx="6666833" cy="834228"/>
        </a:xfrm>
        <a:prstGeom prst="roundRect">
          <a:avLst/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0" i="0" kern="1200"/>
            <a:t>Mythe ou réalité</a:t>
          </a:r>
          <a:endParaRPr lang="en-US" sz="2100" kern="1200"/>
        </a:p>
      </dsp:txBody>
      <dsp:txXfrm>
        <a:off x="40724" y="1008507"/>
        <a:ext cx="6585385" cy="752780"/>
      </dsp:txXfrm>
    </dsp:sp>
    <dsp:sp modelId="{288FA295-0342-4D9E-91D2-12714F5E99F8}">
      <dsp:nvSpPr>
        <dsp:cNvPr id="0" name=""/>
        <dsp:cNvSpPr/>
      </dsp:nvSpPr>
      <dsp:spPr>
        <a:xfrm>
          <a:off x="0" y="1862491"/>
          <a:ext cx="6666833" cy="834228"/>
        </a:xfrm>
        <a:prstGeom prst="roundRect">
          <a:avLst/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0" i="0" kern="1200"/>
            <a:t>Comprendre pour mieux intervenir</a:t>
          </a:r>
          <a:endParaRPr lang="en-US" sz="2100" kern="1200"/>
        </a:p>
      </dsp:txBody>
      <dsp:txXfrm>
        <a:off x="40724" y="1903215"/>
        <a:ext cx="6585385" cy="752780"/>
      </dsp:txXfrm>
    </dsp:sp>
    <dsp:sp modelId="{72AACA2E-2943-43A8-ADE3-15D2A5A09307}">
      <dsp:nvSpPr>
        <dsp:cNvPr id="0" name=""/>
        <dsp:cNvSpPr/>
      </dsp:nvSpPr>
      <dsp:spPr>
        <a:xfrm>
          <a:off x="0" y="2757200"/>
          <a:ext cx="6666833" cy="834228"/>
        </a:xfrm>
        <a:prstGeom prst="roundRect">
          <a:avLst/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0" i="0" kern="1200"/>
            <a:t>Les principaux dangers qui guettent les </a:t>
          </a:r>
          <a:r>
            <a:rPr lang="fr-CA" sz="2100" kern="1200"/>
            <a:t>jeunes</a:t>
          </a:r>
          <a:r>
            <a:rPr lang="fr-CA" sz="2100" b="0" i="0" kern="1200"/>
            <a:t> sur le média sociaux</a:t>
          </a:r>
          <a:endParaRPr lang="en-US" sz="2100" kern="1200"/>
        </a:p>
      </dsp:txBody>
      <dsp:txXfrm>
        <a:off x="40724" y="2797924"/>
        <a:ext cx="6585385" cy="752780"/>
      </dsp:txXfrm>
    </dsp:sp>
    <dsp:sp modelId="{3660AD40-14D6-4180-ABA8-5352877AA7AB}">
      <dsp:nvSpPr>
        <dsp:cNvPr id="0" name=""/>
        <dsp:cNvSpPr/>
      </dsp:nvSpPr>
      <dsp:spPr>
        <a:xfrm>
          <a:off x="0" y="3651908"/>
          <a:ext cx="6666833" cy="834228"/>
        </a:xfrm>
        <a:prstGeom prst="roundRect">
          <a:avLst/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0" i="0" kern="1200"/>
            <a:t>Les effets de médias sociaux sur la santé mentale </a:t>
          </a:r>
          <a:endParaRPr lang="en-US" sz="2100" kern="1200"/>
        </a:p>
      </dsp:txBody>
      <dsp:txXfrm>
        <a:off x="40724" y="3692632"/>
        <a:ext cx="6585385" cy="752780"/>
      </dsp:txXfrm>
    </dsp:sp>
    <dsp:sp modelId="{4E59204F-CC08-44C3-89B1-AACC4EFDF8B7}">
      <dsp:nvSpPr>
        <dsp:cNvPr id="0" name=""/>
        <dsp:cNvSpPr/>
      </dsp:nvSpPr>
      <dsp:spPr>
        <a:xfrm>
          <a:off x="0" y="4546616"/>
          <a:ext cx="6666833" cy="83422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b="0" i="0" kern="1200"/>
            <a:t>Stratégies pour les parents.</a:t>
          </a:r>
          <a:endParaRPr lang="en-US" sz="2100" kern="1200"/>
        </a:p>
      </dsp:txBody>
      <dsp:txXfrm>
        <a:off x="40724" y="4587340"/>
        <a:ext cx="6585385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D0111-2145-45C3-BE6F-BF5A1772C12F}">
      <dsp:nvSpPr>
        <dsp:cNvPr id="0" name=""/>
        <dsp:cNvSpPr/>
      </dsp:nvSpPr>
      <dsp:spPr>
        <a:xfrm>
          <a:off x="0" y="0"/>
          <a:ext cx="7779224" cy="810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kern="1200" dirty="0"/>
            <a:t>59 % des  adolescents sont connectés à l’ internet pour consulter les médias sociaux, dont 72 % sont sur Instagram, 62% sur TikTok et 58% sur YouTube ( National Library of Médicine 2021)</a:t>
          </a:r>
          <a:endParaRPr lang="en-US" sz="1200" kern="1200" dirty="0"/>
        </a:p>
      </dsp:txBody>
      <dsp:txXfrm>
        <a:off x="23734" y="23734"/>
        <a:ext cx="6836332" cy="762870"/>
      </dsp:txXfrm>
    </dsp:sp>
    <dsp:sp modelId="{236F0A41-5951-449C-9780-1CA253030D8D}">
      <dsp:nvSpPr>
        <dsp:cNvPr id="0" name=""/>
        <dsp:cNvSpPr/>
      </dsp:nvSpPr>
      <dsp:spPr>
        <a:xfrm>
          <a:off x="651510" y="957673"/>
          <a:ext cx="7779224" cy="810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kern="1200"/>
            <a:t>Plusieurs études font un rapprochement entre l’ exposition précoce à la télévision et de moins bonnes fonctions exécutives comme la mémoire de travail et la capacité à s’ organiser, un engagement moindre en classe et davantage de difficultés en mathématiques ( Sheri Madigan, 2019)</a:t>
          </a:r>
          <a:endParaRPr lang="en-US" sz="1200" kern="1200"/>
        </a:p>
      </dsp:txBody>
      <dsp:txXfrm>
        <a:off x="675244" y="981407"/>
        <a:ext cx="6553526" cy="762870"/>
      </dsp:txXfrm>
    </dsp:sp>
    <dsp:sp modelId="{52106813-7FE1-472E-969C-1A356E3ACC5F}">
      <dsp:nvSpPr>
        <dsp:cNvPr id="0" name=""/>
        <dsp:cNvSpPr/>
      </dsp:nvSpPr>
      <dsp:spPr>
        <a:xfrm>
          <a:off x="1293296" y="1915346"/>
          <a:ext cx="7779224" cy="810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b="0" i="0" kern="1200"/>
            <a:t>D’ après un sondage canadien, 43% des élèves de la quatrième à la onzième année ont pris contact en ligne avec des personnes qu’ ils ne connaissaient pas hors-ligne, et 29 % ont affiché leurs coordonnées. ( Société Canadienne de pédiatrie 2019).</a:t>
          </a:r>
          <a:endParaRPr lang="en-US" sz="1200" kern="1200"/>
        </a:p>
      </dsp:txBody>
      <dsp:txXfrm>
        <a:off x="1317030" y="1939080"/>
        <a:ext cx="6563250" cy="762870"/>
      </dsp:txXfrm>
    </dsp:sp>
    <dsp:sp modelId="{CB40B66D-3BF3-4D86-8D40-441E603079C6}">
      <dsp:nvSpPr>
        <dsp:cNvPr id="0" name=""/>
        <dsp:cNvSpPr/>
      </dsp:nvSpPr>
      <dsp:spPr>
        <a:xfrm>
          <a:off x="1944806" y="2873019"/>
          <a:ext cx="7779224" cy="810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200" kern="1200"/>
            <a:t>Une étude menée auprès de 3000 adolescents de 15-16ans a révèle que l’ utilisation intensive des médias électroniques était liée à des symptômes d’ inattention et d’hyperactivité</a:t>
          </a:r>
          <a:endParaRPr lang="en-US" sz="1200" kern="1200"/>
        </a:p>
      </dsp:txBody>
      <dsp:txXfrm>
        <a:off x="1968540" y="2896753"/>
        <a:ext cx="6553526" cy="762870"/>
      </dsp:txXfrm>
    </dsp:sp>
    <dsp:sp modelId="{DDA90959-BC4A-46E7-AF46-9266071E9CC1}">
      <dsp:nvSpPr>
        <dsp:cNvPr id="0" name=""/>
        <dsp:cNvSpPr/>
      </dsp:nvSpPr>
      <dsp:spPr>
        <a:xfrm>
          <a:off x="7252504" y="620645"/>
          <a:ext cx="526720" cy="526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371016" y="620645"/>
        <a:ext cx="289696" cy="396357"/>
      </dsp:txXfrm>
    </dsp:sp>
    <dsp:sp modelId="{35A7A95C-79CA-4640-9CDF-ABD9063C985C}">
      <dsp:nvSpPr>
        <dsp:cNvPr id="0" name=""/>
        <dsp:cNvSpPr/>
      </dsp:nvSpPr>
      <dsp:spPr>
        <a:xfrm>
          <a:off x="7904014" y="1578318"/>
          <a:ext cx="526720" cy="526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022526" y="1578318"/>
        <a:ext cx="289696" cy="396357"/>
      </dsp:txXfrm>
    </dsp:sp>
    <dsp:sp modelId="{E0299CBC-5EE7-42E0-86F3-744A3FE8136B}">
      <dsp:nvSpPr>
        <dsp:cNvPr id="0" name=""/>
        <dsp:cNvSpPr/>
      </dsp:nvSpPr>
      <dsp:spPr>
        <a:xfrm>
          <a:off x="8545800" y="2535991"/>
          <a:ext cx="526720" cy="5267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664312" y="2535991"/>
        <a:ext cx="289696" cy="396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6B1A6-0759-4F3E-98CF-B7B90E4A387A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/>
            <a:t>La technologie peut faciliter l’ intimidation et le harcèlement chez les jeunes</a:t>
          </a:r>
          <a:endParaRPr lang="en-US" sz="1800" kern="1200"/>
        </a:p>
      </dsp:txBody>
      <dsp:txXfrm>
        <a:off x="307345" y="1546"/>
        <a:ext cx="3222855" cy="1933713"/>
      </dsp:txXfrm>
    </dsp:sp>
    <dsp:sp modelId="{C6034C8B-E639-4C74-91E9-53C1285BC004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/>
            <a:t>L'âge de l’ inscription à la majorité des réseaux sociaux est officiellement réservée aux jeunes de 13 ans et plus</a:t>
          </a:r>
          <a:endParaRPr lang="en-US" sz="1800" kern="1200"/>
        </a:p>
      </dsp:txBody>
      <dsp:txXfrm>
        <a:off x="3852486" y="1546"/>
        <a:ext cx="3222855" cy="1933713"/>
      </dsp:txXfrm>
    </dsp:sp>
    <dsp:sp modelId="{24AC969D-0D14-402E-A9D6-5F34E846F338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/>
            <a:t>Ma propre utilisation des écrans comme parents n’ influence pas celle de mon enfant</a:t>
          </a:r>
          <a:endParaRPr lang="en-US" sz="1800" kern="1200"/>
        </a:p>
      </dsp:txBody>
      <dsp:txXfrm>
        <a:off x="7397627" y="1546"/>
        <a:ext cx="3222855" cy="1933713"/>
      </dsp:txXfrm>
    </dsp:sp>
    <dsp:sp modelId="{355EF2CE-1071-4F14-B4C7-BC031AD5978B}">
      <dsp:nvSpPr>
        <dsp:cNvPr id="0" name=""/>
        <dsp:cNvSpPr/>
      </dsp:nvSpPr>
      <dsp:spPr>
        <a:xfrm>
          <a:off x="2079915" y="2257545"/>
          <a:ext cx="3222855" cy="1933713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 dirty="0"/>
            <a:t>Au Canada, les experts ont un consensus sur les nombre maximum de temps qu’ un enfant devrait être exposé à un  écran</a:t>
          </a:r>
          <a:endParaRPr lang="en-US" sz="1800" kern="1200" dirty="0"/>
        </a:p>
      </dsp:txBody>
      <dsp:txXfrm>
        <a:off x="2079915" y="2257545"/>
        <a:ext cx="3222855" cy="1933713"/>
      </dsp:txXfrm>
    </dsp:sp>
    <dsp:sp modelId="{0A0585E6-ECC8-46C1-A637-8D8FE2DCBCBE}">
      <dsp:nvSpPr>
        <dsp:cNvPr id="0" name=""/>
        <dsp:cNvSpPr/>
      </dsp:nvSpPr>
      <dsp:spPr>
        <a:xfrm>
          <a:off x="5625057" y="2257545"/>
          <a:ext cx="3222855" cy="193371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b="0" i="0" kern="1200"/>
            <a:t>Les plus grandes sources de conflit au sujet des médias sociaux entre parents et enfants tournent autour du temps passé devant les écrans et des règles quant au moment et à la manière d' utiliser les appareils. </a:t>
          </a:r>
          <a:endParaRPr lang="en-US" sz="1800" kern="1200"/>
        </a:p>
      </dsp:txBody>
      <dsp:txXfrm>
        <a:off x="5625057" y="2257545"/>
        <a:ext cx="3222855" cy="1933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3EB1E-DB6C-414C-B7F0-91D752F446D1}">
      <dsp:nvSpPr>
        <dsp:cNvPr id="0" name=""/>
        <dsp:cNvSpPr/>
      </dsp:nvSpPr>
      <dsp:spPr>
        <a:xfrm>
          <a:off x="0" y="25489"/>
          <a:ext cx="5181508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kern="1200"/>
            <a:t>Pourquoi les enfants sont attirés par les médias sociaux ?</a:t>
          </a:r>
          <a:endParaRPr lang="en-US" sz="2600" kern="1200"/>
        </a:p>
      </dsp:txBody>
      <dsp:txXfrm>
        <a:off x="50489" y="75978"/>
        <a:ext cx="5080530" cy="933302"/>
      </dsp:txXfrm>
    </dsp:sp>
    <dsp:sp modelId="{CAD3881B-C66D-4875-B464-9568F4886286}">
      <dsp:nvSpPr>
        <dsp:cNvPr id="0" name=""/>
        <dsp:cNvSpPr/>
      </dsp:nvSpPr>
      <dsp:spPr>
        <a:xfrm>
          <a:off x="0" y="1059769"/>
          <a:ext cx="5181508" cy="263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b="0" i="0" kern="1200" dirty="0"/>
            <a:t>Besoin d’ acceptation et d’ appartenance sociale.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b="0" i="0" kern="1200"/>
            <a:t>Affirmation d’ identité et d’ autonomie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b="0" i="0" kern="1200" dirty="0"/>
            <a:t>Curiosité, popularité. 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b="0" i="0" kern="1200"/>
            <a:t>Communication et échange d’ informations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b="0" i="0" kern="1200" dirty="0"/>
            <a:t>Obtenir une validation sociale instantanée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b="0" i="0" kern="1200" dirty="0"/>
            <a:t>Avoir les plaisirs de faire des choses qu’ ils ne peuvent pas faire dans la vraie vie</a:t>
          </a:r>
          <a:endParaRPr lang="en-US" sz="2000" kern="1200" dirty="0"/>
        </a:p>
      </dsp:txBody>
      <dsp:txXfrm>
        <a:off x="0" y="1059769"/>
        <a:ext cx="5181508" cy="26371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E0439-F1B5-4CEE-A9C9-ED50D63FB6EA}">
      <dsp:nvSpPr>
        <dsp:cNvPr id="0" name=""/>
        <dsp:cNvSpPr/>
      </dsp:nvSpPr>
      <dsp:spPr>
        <a:xfrm>
          <a:off x="2016512" y="502"/>
          <a:ext cx="2268576" cy="805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Sommeil</a:t>
          </a:r>
          <a:endParaRPr lang="en-US" sz="1500" kern="1200"/>
        </a:p>
      </dsp:txBody>
      <dsp:txXfrm>
        <a:off x="2055818" y="39808"/>
        <a:ext cx="2189964" cy="726566"/>
      </dsp:txXfrm>
    </dsp:sp>
    <dsp:sp modelId="{8B3D12A4-20D6-40BD-9E04-1EC9A5808A05}">
      <dsp:nvSpPr>
        <dsp:cNvPr id="0" name=""/>
        <dsp:cNvSpPr/>
      </dsp:nvSpPr>
      <dsp:spPr>
        <a:xfrm>
          <a:off x="2016512" y="845939"/>
          <a:ext cx="2268576" cy="8051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Effect sur le poids</a:t>
          </a:r>
        </a:p>
      </dsp:txBody>
      <dsp:txXfrm>
        <a:off x="2055818" y="885245"/>
        <a:ext cx="2189964" cy="726566"/>
      </dsp:txXfrm>
    </dsp:sp>
    <dsp:sp modelId="{BBCC74DB-8D95-4593-BD1B-AD988D3F2B78}">
      <dsp:nvSpPr>
        <dsp:cNvPr id="0" name=""/>
        <dsp:cNvSpPr/>
      </dsp:nvSpPr>
      <dsp:spPr>
        <a:xfrm>
          <a:off x="2016512" y="1691377"/>
          <a:ext cx="2268576" cy="8051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Estime de soi</a:t>
          </a:r>
        </a:p>
      </dsp:txBody>
      <dsp:txXfrm>
        <a:off x="2055818" y="1730683"/>
        <a:ext cx="2189964" cy="726566"/>
      </dsp:txXfrm>
    </dsp:sp>
    <dsp:sp modelId="{6D6EA05F-0266-4B80-A929-A8A14B15D542}">
      <dsp:nvSpPr>
        <dsp:cNvPr id="0" name=""/>
        <dsp:cNvSpPr/>
      </dsp:nvSpPr>
      <dsp:spPr>
        <a:xfrm>
          <a:off x="2016512" y="2536815"/>
          <a:ext cx="2268576" cy="8051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Attention et concentration</a:t>
          </a:r>
          <a:endParaRPr lang="en-US" sz="1500" kern="1200"/>
        </a:p>
      </dsp:txBody>
      <dsp:txXfrm>
        <a:off x="2055818" y="2576121"/>
        <a:ext cx="2189964" cy="726566"/>
      </dsp:txXfrm>
    </dsp:sp>
    <dsp:sp modelId="{9BA65C7F-A54D-47FC-AD72-81F84DF9B17D}">
      <dsp:nvSpPr>
        <dsp:cNvPr id="0" name=""/>
        <dsp:cNvSpPr/>
      </dsp:nvSpPr>
      <dsp:spPr>
        <a:xfrm>
          <a:off x="2016512" y="3382252"/>
          <a:ext cx="2268576" cy="80517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Développement cognitif et performances scolaires</a:t>
          </a:r>
          <a:endParaRPr lang="en-US" sz="1500" kern="1200"/>
        </a:p>
      </dsp:txBody>
      <dsp:txXfrm>
        <a:off x="2055818" y="3421558"/>
        <a:ext cx="2189964" cy="726566"/>
      </dsp:txXfrm>
    </dsp:sp>
    <dsp:sp modelId="{AAF8A575-CB75-4FFD-8CF9-ED7B7AF4558E}">
      <dsp:nvSpPr>
        <dsp:cNvPr id="0" name=""/>
        <dsp:cNvSpPr/>
      </dsp:nvSpPr>
      <dsp:spPr>
        <a:xfrm>
          <a:off x="2016512" y="4227690"/>
          <a:ext cx="2268576" cy="8051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/>
            <a:t>Depression et anxiété</a:t>
          </a:r>
          <a:endParaRPr lang="en-US" sz="1500" kern="1200"/>
        </a:p>
      </dsp:txBody>
      <dsp:txXfrm>
        <a:off x="2055818" y="4266996"/>
        <a:ext cx="2189964" cy="726566"/>
      </dsp:txXfrm>
    </dsp:sp>
    <dsp:sp modelId="{3EB5D535-DF82-4BC5-96DD-A0B02C37C304}">
      <dsp:nvSpPr>
        <dsp:cNvPr id="0" name=""/>
        <dsp:cNvSpPr/>
      </dsp:nvSpPr>
      <dsp:spPr>
        <a:xfrm>
          <a:off x="2016512" y="5073127"/>
          <a:ext cx="2268576" cy="80517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Pensées suicidaires</a:t>
          </a:r>
        </a:p>
      </dsp:txBody>
      <dsp:txXfrm>
        <a:off x="2055818" y="5112433"/>
        <a:ext cx="2189964" cy="7265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6C110-F7E3-4D86-89FE-551AF0B141CC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500" kern="1200"/>
            <a:t>Gérer l’ utilisation</a:t>
          </a:r>
          <a:endParaRPr lang="en-US" sz="3500" kern="1200"/>
        </a:p>
      </dsp:txBody>
      <dsp:txXfrm>
        <a:off x="0" y="39687"/>
        <a:ext cx="3286125" cy="1971675"/>
      </dsp:txXfrm>
    </dsp:sp>
    <dsp:sp modelId="{31002EF0-AA6A-421C-B53F-96D9D958CA93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500" kern="1200"/>
            <a:t>Favoriser une utilisation constructive</a:t>
          </a:r>
          <a:endParaRPr lang="en-US" sz="3500" kern="1200"/>
        </a:p>
      </dsp:txBody>
      <dsp:txXfrm>
        <a:off x="3614737" y="39687"/>
        <a:ext cx="3286125" cy="1971675"/>
      </dsp:txXfrm>
    </dsp:sp>
    <dsp:sp modelId="{F3664B0C-2666-4F1C-8FC8-A98DD8B2E06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500" kern="1200"/>
            <a:t>Donner l’ exemple d’ une saine utilisation</a:t>
          </a:r>
          <a:endParaRPr lang="en-US" sz="3500" kern="1200"/>
        </a:p>
      </dsp:txBody>
      <dsp:txXfrm>
        <a:off x="7229475" y="39687"/>
        <a:ext cx="3286125" cy="1971675"/>
      </dsp:txXfrm>
    </dsp:sp>
    <dsp:sp modelId="{FDC860CE-3429-48D0-9B0F-AA80EB9EECBE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500" kern="1200"/>
            <a:t>Surveiller</a:t>
          </a:r>
          <a:endParaRPr lang="en-US" sz="3500" kern="1200"/>
        </a:p>
      </dsp:txBody>
      <dsp:txXfrm>
        <a:off x="1807368" y="2339975"/>
        <a:ext cx="3286125" cy="1971675"/>
      </dsp:txXfrm>
    </dsp:sp>
    <dsp:sp modelId="{43CD9A82-5DE6-4691-9384-19CA96CA958E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500" kern="1200"/>
            <a:t>Interroger votre enfant sur ses activités en ligne</a:t>
          </a:r>
          <a:endParaRPr lang="en-US" sz="3500" kern="120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8B0680-00A7-6A6A-B422-51A0E4D95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473D58-AF6E-AB5B-9E69-52B52405D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80F7A5-CC66-B206-C217-67746FF3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037BAA-279F-8816-A0AF-6CC2343D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F94A7F-60A2-63B6-E7EE-8835958F7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19195-E160-8F43-F1E1-BF576999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809003-85CD-CC09-FFC2-F4C8DD191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96F590-0159-C145-E8A8-152C7143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4DC80A-2654-F8B1-FA91-3B9EA51F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211269-15BC-F56C-5DBF-59AA759C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3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5C3161F-C83D-AF79-480E-70EFFCB5F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960789-08F4-B15B-E27B-2E4A50204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3EAC3-2694-7AAB-D2CB-0AD60F10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EF6BF9-0A4E-5AF8-73CD-2314B4ED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FE1958-4DAD-6DB7-400F-DB0A51ED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0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1B86F-FEA0-4B40-EA4C-460694DA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D60DB0-2C06-A39D-B17D-B76577637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C89CE1-DCE2-D985-8683-A87AC8BF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55A5BE-4341-3F66-2775-D73A4430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146EC9-7A52-311C-B377-B280CF6A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1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015BB2-6626-372E-3E78-1AF57A60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1E5F73-413F-D22B-552B-96DDB98B8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3A999C-232A-10A6-6D40-55F2348D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2B1091-C1A2-A971-E8E1-FE914B1C8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C18859-527E-AD3E-070A-7FFD4341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3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7DCB97-2584-B508-64D5-BB25E30BB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2AE133-B6CA-5D6F-21B7-D665972D4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2C933D-FAC6-4A83-44B9-0456F4173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0B34D9-1A66-52CF-8117-DF41D95D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72C719-6C87-4A67-C192-8709D9D1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261D0C-2B9F-A3BC-2745-96AA7AFA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4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B8A59-1916-594B-40C8-578E1E77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93231E-BABD-3A54-876C-8FBCB6722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84AFE3-D76A-CC18-DAF3-9C314DB61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876292-DBBD-C76A-8BC1-5EE0D3023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56BB45-08EA-EC6F-1BCC-96F98E1E2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30F2DF-F471-5B35-BB5B-3F91927E0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CB53062-8F59-80F1-9DAA-2132D51B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49C2C2-843A-0CFB-F890-6B74D6D3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1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C5D69-9379-D0B2-65D2-54486AF7F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B7A921-D1EF-CB48-B947-73E64455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9F9D04-FFB6-E80A-E092-CAEE72D9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BCA19F-FAB1-6D9A-DF24-485B556C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5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A11E82-3DC5-D52F-4C08-E178DD5B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AB31A9A-D6E4-3D0C-2F18-6E670ACF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EFF7D7-664C-ADF1-B876-72208C8B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BBF0C3-9121-9D20-33D2-EF9594D1B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9263F7-DA06-8E39-5561-CA4F88D0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00E085-A75A-7BBC-67CA-F1C4978EE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484BFD-A42A-23FF-D5DF-D66428B3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793178-9357-AC99-E06C-A6B33734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DCCD57-5976-1713-BCFF-945502A1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4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7698C-7B47-B905-8953-D7B4F8796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A49B96-1F5A-C5F1-9DE5-E13A2DE69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1465AB-C97C-47F5-9EE2-7480217BE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082667-D7C0-2227-7F5B-F0118A155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30EA3D-8B25-2085-98A2-59BC50201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AD42AA-AE2A-FB0B-F9AC-46A6547E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7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957564F-B09E-1342-0172-10C22928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5AB420-8251-AFF4-2DCA-A4C9BA186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D1807B-B393-12E8-B43E-8859EC335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4CE38-F40D-265A-CD1D-9DD18C041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7FE61C-3839-7055-BC40-0A7EFCCED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D357-8067-4A1F-97B2-93C5160B78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2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3" descr="Un concept génétique abstrait">
            <a:extLst>
              <a:ext uri="{FF2B5EF4-FFF2-40B4-BE49-F238E27FC236}">
                <a16:creationId xmlns:a16="http://schemas.microsoft.com/office/drawing/2014/main" id="{DCFCA62D-6F48-9350-F7B6-D82A398BD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4459" b="192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52AD71E-ED74-574E-8B63-739898305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r-CA" sz="5100">
                <a:solidFill>
                  <a:srgbClr val="FFFFFF"/>
                </a:solidFill>
              </a:rPr>
              <a:t>UTILISATION DES RÉSEAUX SOCIAUX POUR LES ENFANTS DE LA QUATRIEME À LA DOUZIEME ANNÉE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D9F87D9-7580-36DD-16EE-59B552640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r-CA" sz="1700" dirty="0">
                <a:solidFill>
                  <a:srgbClr val="FFFFFF"/>
                </a:solidFill>
              </a:rPr>
              <a:t>ANIMATRICES : Dre Suzie Kisimba, Leader en Santé Mentale</a:t>
            </a:r>
          </a:p>
          <a:p>
            <a:r>
              <a:rPr lang="fr-CA" sz="1700" dirty="0">
                <a:solidFill>
                  <a:srgbClr val="FFFFFF"/>
                </a:solidFill>
              </a:rPr>
              <a:t>Tristan Besler, Travailleuse Sociale </a:t>
            </a:r>
          </a:p>
          <a:p>
            <a:r>
              <a:rPr lang="fr-CA" sz="1700" dirty="0">
                <a:solidFill>
                  <a:srgbClr val="FFFFFF"/>
                </a:solidFill>
              </a:rPr>
              <a:t>Le 30 mai, 2023</a:t>
            </a:r>
          </a:p>
        </p:txBody>
      </p:sp>
    </p:spTree>
    <p:extLst>
      <p:ext uri="{BB962C8B-B14F-4D97-AF65-F5344CB8AC3E}">
        <p14:creationId xmlns:p14="http://schemas.microsoft.com/office/powerpoint/2010/main" val="1409631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511887-39D5-066D-7B74-5D540386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CA" sz="3000" dirty="0"/>
              <a:t>LES PRINCIPAUX DANGERS QUI GUETTENT LES JEUNES SUR LE RESEAUX SOCIAUX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CFD419-C38B-24B6-5470-22103016F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fr-CA" sz="1200" dirty="0"/>
              <a:t>Sextorsion : consiste à forcer des jeunes à transmettre des images à caractère sexuel ou à se livrer à des actes sexuels à la camera.</a:t>
            </a:r>
          </a:p>
          <a:p>
            <a:r>
              <a:rPr lang="fr-CA" sz="1200" dirty="0"/>
              <a:t>Sextage (L’ autoexploitation juvénile): Le fait pour une jeune de créer et de transmettre ou de partager avec d’ autres jeunes des images de nudité par l’ entremise d’ internet ou d’ appareils électroniques.</a:t>
            </a:r>
          </a:p>
          <a:p>
            <a:r>
              <a:rPr lang="fr-CA" sz="1200" dirty="0"/>
              <a:t> Vidéo en direct : les jeunes qui dévoilent leur intimité d’ une conversation vidéo ne réalisent pas que leur interlocuteur peut capturer des images ou des séquences vidéo.</a:t>
            </a:r>
          </a:p>
          <a:p>
            <a:r>
              <a:rPr lang="fr-CA" sz="1200" dirty="0"/>
              <a:t>Cyberintimidation : Forme d’ intimidation extrême entre jeunes dans l’ espace numérique . Il s’ agit d’ un comportement abusif, ciblé, délibéré et répétitif destiné à causer du tort à une autre jeune.</a:t>
            </a:r>
          </a:p>
          <a:p>
            <a:r>
              <a:rPr lang="fr-CA" sz="1200" dirty="0"/>
              <a:t>Diffusion non consensuelle d’ images intimes : Si l’ image met en scène une personne de moins de 18 ans, il pourrait  être illégal de la diffuser , avec ou sans consentement.</a:t>
            </a:r>
          </a:p>
          <a:p>
            <a:endParaRPr lang="fr-CA" sz="1200" dirty="0"/>
          </a:p>
          <a:p>
            <a:endParaRPr lang="fr-CA" sz="1200" dirty="0"/>
          </a:p>
        </p:txBody>
      </p:sp>
      <p:pic>
        <p:nvPicPr>
          <p:cNvPr id="5" name="Picture 4" descr="Seul dans la foule">
            <a:extLst>
              <a:ext uri="{FF2B5EF4-FFF2-40B4-BE49-F238E27FC236}">
                <a16:creationId xmlns:a16="http://schemas.microsoft.com/office/drawing/2014/main" id="{2C1DC45B-2D6E-ECD5-50C3-F17791C3B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4" r="802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710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Sphère de filet et boutons">
            <a:extLst>
              <a:ext uri="{FF2B5EF4-FFF2-40B4-BE49-F238E27FC236}">
                <a16:creationId xmlns:a16="http://schemas.microsoft.com/office/drawing/2014/main" id="{8509D1F3-A14A-41F1-F505-E2E12DB859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F5E0A61-5415-D565-32EC-448C0056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kumimoji="0" lang="fr-CA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LES PRINCIPAUX DANGERS QUI GUETTENT LES JEUNES SUR LE RESEAUX SOCIAUX</a:t>
            </a:r>
            <a:endParaRPr lang="fr-CA" sz="28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060230-3433-CD2C-D3FE-AA6ABBEA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Pour d’ autres renseignements : </a:t>
            </a:r>
          </a:p>
          <a:p>
            <a:r>
              <a:rPr lang="fr-CA" sz="2000" dirty="0"/>
              <a:t> </a:t>
            </a:r>
            <a:r>
              <a:rPr lang="fr-CA" sz="1800" dirty="0"/>
              <a:t>CYBERAIDE.CA/JEUNES</a:t>
            </a:r>
          </a:p>
          <a:p>
            <a:r>
              <a:rPr lang="fr-CA" sz="1800" dirty="0"/>
              <a:t>  CENTRE CANADIEN DE PROTECTION DE L’ ENFANCE (2017)</a:t>
            </a:r>
          </a:p>
          <a:p>
            <a:pPr marL="0" indent="0">
              <a:buNone/>
            </a:pP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27168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D22DCD-B0B7-E198-6573-0C55BA44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fr-CA">
                <a:solidFill>
                  <a:schemeClr val="bg1"/>
                </a:solidFill>
              </a:rPr>
              <a:t>LES EFFETS DE MÉDIAS SOCIAUX SUR LA SANTÉ MENTALE</a:t>
            </a:r>
          </a:p>
        </p:txBody>
      </p:sp>
      <p:grpSp>
        <p:nvGrpSpPr>
          <p:cNvPr id="4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4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4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49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F1F7BCA2-927E-3916-FA52-720E6F97D9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003470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6918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7F5CFC-88E9-CC7D-AE25-46E4D7C97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2EE9FAE-5CF5-0E88-DE4D-03F53016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STRATÉGIES POUR LES PARENTS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681DF3B9-9E9F-5575-9173-008E17006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2350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8239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8278EC-2598-7F0F-EBB9-9C551BAB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QUESTIONS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396DE4-27B5-C8D7-196A-E3C025F7C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     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6987D739-DC0B-3031-12F7-B82D73D21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7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26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666E30-6F0A-449A-BEC2-DF5912735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AB60BB-C8DE-2F08-FFD7-4193E20C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09140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RESSOURCES </a:t>
            </a:r>
          </a:p>
        </p:txBody>
      </p:sp>
      <p:sp>
        <p:nvSpPr>
          <p:cNvPr id="13" name="!!plus graphic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!!dot graphic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505200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Éoliennes au sommet d'une colline">
            <a:extLst>
              <a:ext uri="{FF2B5EF4-FFF2-40B4-BE49-F238E27FC236}">
                <a16:creationId xmlns:a16="http://schemas.microsoft.com/office/drawing/2014/main" id="{7BA82230-C396-8934-6FD5-3891840D1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81" r="12627" b="1"/>
          <a:stretch/>
        </p:blipFill>
        <p:spPr>
          <a:xfrm>
            <a:off x="6740358" y="1606411"/>
            <a:ext cx="5451642" cy="5251590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333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E24525-EC12-9EC1-935E-13D0A4D28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Ordre du jour</a:t>
            </a:r>
          </a:p>
        </p:txBody>
      </p:sp>
      <p:graphicFrame>
        <p:nvGraphicFramePr>
          <p:cNvPr id="17" name="Espace réservé du contenu 2">
            <a:extLst>
              <a:ext uri="{FF2B5EF4-FFF2-40B4-BE49-F238E27FC236}">
                <a16:creationId xmlns:a16="http://schemas.microsoft.com/office/drawing/2014/main" id="{3F2BA153-D01E-9A09-74E4-737B035CBB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39149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82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13E203-81D3-E9BB-7166-AE6D5F4F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fr-CA" sz="5400" dirty="0">
                <a:solidFill>
                  <a:srgbClr val="FFFFFF"/>
                </a:solidFill>
              </a:rPr>
              <a:t>Présentation de statistiques et faits</a:t>
            </a:r>
          </a:p>
        </p:txBody>
      </p:sp>
      <p:graphicFrame>
        <p:nvGraphicFramePr>
          <p:cNvPr id="18" name="Espace réservé du contenu 2">
            <a:extLst>
              <a:ext uri="{FF2B5EF4-FFF2-40B4-BE49-F238E27FC236}">
                <a16:creationId xmlns:a16="http://schemas.microsoft.com/office/drawing/2014/main" id="{49E6C867-9634-C59D-F651-073BEB274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825416"/>
              </p:ext>
            </p:extLst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7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2710AF-7399-9AAE-CAD6-0F28B78A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STATISTIQUES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(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PIPER SANDLER- Taking Stock with Teens Fall 2021)</a:t>
            </a:r>
          </a:p>
        </p:txBody>
      </p:sp>
      <p:pic>
        <p:nvPicPr>
          <p:cNvPr id="1026" name="Pictur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AEAD07D-52F4-EA19-22DD-B47C3E4D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748" y="3378512"/>
            <a:ext cx="5131088" cy="16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que sur un document avec stylet">
            <a:extLst>
              <a:ext uri="{FF2B5EF4-FFF2-40B4-BE49-F238E27FC236}">
                <a16:creationId xmlns:a16="http://schemas.microsoft.com/office/drawing/2014/main" id="{333E1AED-E4B1-103B-66C5-B441D012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0" b="14220"/>
          <a:stretch/>
        </p:blipFill>
        <p:spPr>
          <a:xfrm>
            <a:off x="6345165" y="2773606"/>
            <a:ext cx="5131087" cy="288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5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E1C80E-E1DC-C9F1-96A6-9E80BB80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CA" sz="4000" dirty="0">
                <a:solidFill>
                  <a:srgbClr val="FFFFFF"/>
                </a:solidFill>
              </a:rPr>
              <a:t>MYTHE OU  RÉALITÉ</a:t>
            </a: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B9C85D75-6119-5BAD-39E9-E21936C5D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51732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127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75016ED-5AEF-DB3E-4117-DDDCED56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7190"/>
            <a:ext cx="5181510" cy="1671569"/>
          </a:xfrm>
        </p:spPr>
        <p:txBody>
          <a:bodyPr>
            <a:normAutofit/>
          </a:bodyPr>
          <a:lstStyle/>
          <a:p>
            <a:r>
              <a:rPr lang="fr-CA" sz="4000"/>
              <a:t>COMPRENDRE POUR MIEUX INTERVENIR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30225-D9CD-D6E4-5ADA-8556D0A03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0" r="16824"/>
          <a:stretch/>
        </p:blipFill>
        <p:spPr>
          <a:xfrm>
            <a:off x="6189155" y="10"/>
            <a:ext cx="6002844" cy="6857990"/>
          </a:xfrm>
          <a:prstGeom prst="rect">
            <a:avLst/>
          </a:prstGeom>
          <a:effectLst/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3C2AE1B-5674-E11A-B56B-F431DE599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863751"/>
              </p:ext>
            </p:extLst>
          </p:nvPr>
        </p:nvGraphicFramePr>
        <p:xfrm>
          <a:off x="648930" y="2406650"/>
          <a:ext cx="5181508" cy="372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268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934E5E7-F428-57A9-CD78-218614B9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CA" sz="4200"/>
              <a:t>COMPRENDRE POUR MIEUX INTERVENIR</a:t>
            </a: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B4C52-76BD-7583-C230-DC0505B53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>
                <a:latin typeface="Playfair Display Black" panose="00000A00000000000000" pitchFamily="2" charset="0"/>
              </a:rPr>
              <a:t>Différences entre médias sociaux et jeux vidéo</a:t>
            </a:r>
          </a:p>
          <a:p>
            <a:r>
              <a:rPr lang="fr-CA" sz="2000">
                <a:latin typeface="Playfair Display" panose="00000500000000000000" pitchFamily="2" charset="0"/>
              </a:rPr>
              <a:t>Médias sociaux: Une plateforme sur la création et le partage de contenue en ligne instantanément.</a:t>
            </a:r>
          </a:p>
          <a:p>
            <a:r>
              <a:rPr lang="fr-CA" sz="2000">
                <a:latin typeface="Playfair Display" panose="00000500000000000000" pitchFamily="2" charset="0"/>
              </a:rPr>
              <a:t>Jeux Vidéo: Jeu électronique ou informatisé joué en manipulant des images sur un écran vidéo ou un téléviseur</a:t>
            </a:r>
          </a:p>
          <a:p>
            <a:endParaRPr lang="fr-CA" sz="2000">
              <a:latin typeface="Playfair Display" panose="00000500000000000000" pitchFamily="2" charset="0"/>
            </a:endParaRPr>
          </a:p>
        </p:txBody>
      </p:sp>
      <p:pic>
        <p:nvPicPr>
          <p:cNvPr id="5" name="Picture 4" descr="Gadgets sur un bureau">
            <a:extLst>
              <a:ext uri="{FF2B5EF4-FFF2-40B4-BE49-F238E27FC236}">
                <a16:creationId xmlns:a16="http://schemas.microsoft.com/office/drawing/2014/main" id="{741AEA2A-0085-30E9-D90B-6012381C4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" r="2399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490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889C5C5-7C8A-8E23-1260-9C35CFF16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173" y="914400"/>
            <a:ext cx="8833453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827521F-18DF-3881-3621-6F612FBF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173" y="914400"/>
            <a:ext cx="8833453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311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8804</TotalTime>
  <Words>767</Words>
  <Application>Microsoft Office PowerPoint</Application>
  <PresentationFormat>Grand écran</PresentationFormat>
  <Paragraphs>62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Playfair Display</vt:lpstr>
      <vt:lpstr>Playfair Display Black</vt:lpstr>
      <vt:lpstr>Thème Office</vt:lpstr>
      <vt:lpstr>UTILISATION DES RÉSEAUX SOCIAUX POUR LES ENFANTS DE LA QUATRIEME À LA DOUZIEME ANNÉE</vt:lpstr>
      <vt:lpstr>Ordre du jour</vt:lpstr>
      <vt:lpstr>Présentation de statistiques et faits</vt:lpstr>
      <vt:lpstr>STATISTIQUES ( PIPER SANDLER- Taking Stock with Teens Fall 2021)</vt:lpstr>
      <vt:lpstr>MYTHE OU  RÉALITÉ</vt:lpstr>
      <vt:lpstr>COMPRENDRE POUR MIEUX INTERVENIR</vt:lpstr>
      <vt:lpstr>COMPRENDRE POUR MIEUX INTERVENIR</vt:lpstr>
      <vt:lpstr>Présentation PowerPoint</vt:lpstr>
      <vt:lpstr>Présentation PowerPoint</vt:lpstr>
      <vt:lpstr>LES PRINCIPAUX DANGERS QUI GUETTENT LES JEUNES SUR LE RESEAUX SOCIAUX</vt:lpstr>
      <vt:lpstr>LES PRINCIPAUX DANGERS QUI GUETTENT LES JEUNES SUR LE RESEAUX SOCIAUX</vt:lpstr>
      <vt:lpstr>LES EFFETS DE MÉDIAS SOCIAUX SUR LA SANTÉ MENTALE</vt:lpstr>
      <vt:lpstr>STRATÉGIES POUR LES PARENTS</vt:lpstr>
      <vt:lpstr>QUESTIONS</vt:lpstr>
      <vt:lpstr>RESSOURCES </vt:lpstr>
    </vt:vector>
  </TitlesOfParts>
  <Company>CSC MonAvenir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DES RÉSEAUX SOCIAUX POUR LES ENFANTS DE LA 4EME À LA 12 EME ANNÉE</dc:title>
  <dc:creator>Kisimba, Suze Chishimba</dc:creator>
  <cp:lastModifiedBy>Suze Chishimba</cp:lastModifiedBy>
  <cp:revision>6</cp:revision>
  <dcterms:created xsi:type="dcterms:W3CDTF">2023-05-23T01:52:20Z</dcterms:created>
  <dcterms:modified xsi:type="dcterms:W3CDTF">2023-05-29T19:32:22Z</dcterms:modified>
</cp:coreProperties>
</file>